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0.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1.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2.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tags/tag1.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2.xml" ContentType="application/vnd.openxmlformats-officedocument.presentationml.tags+xml"/>
  <Override PartName="/ppt/notesSlides/notesSlide15.xml" ContentType="application/vnd.openxmlformats-officedocument.presentationml.notesSlide+xml"/>
  <Override PartName="/ppt/tags/tag3.xml" ContentType="application/vnd.openxmlformats-officedocument.presentationml.tags+xml"/>
  <Override PartName="/ppt/notesSlides/notesSlide16.xml" ContentType="application/vnd.openxmlformats-officedocument.presentationml.notesSlide+xml"/>
  <Override PartName="/ppt/tags/tag4.xml" ContentType="application/vnd.openxmlformats-officedocument.presentationml.tags+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56" r:id="rId2"/>
    <p:sldId id="301" r:id="rId3"/>
    <p:sldId id="271" r:id="rId4"/>
    <p:sldId id="272" r:id="rId5"/>
    <p:sldId id="287" r:id="rId6"/>
    <p:sldId id="278" r:id="rId7"/>
    <p:sldId id="277" r:id="rId8"/>
    <p:sldId id="286" r:id="rId9"/>
    <p:sldId id="298" r:id="rId10"/>
    <p:sldId id="285" r:id="rId11"/>
    <p:sldId id="257" r:id="rId12"/>
    <p:sldId id="274" r:id="rId13"/>
    <p:sldId id="275" r:id="rId14"/>
    <p:sldId id="280" r:id="rId15"/>
    <p:sldId id="281" r:id="rId16"/>
    <p:sldId id="282" r:id="rId17"/>
    <p:sldId id="283" r:id="rId18"/>
    <p:sldId id="284" r:id="rId19"/>
    <p:sldId id="291" r:id="rId20"/>
    <p:sldId id="279" r:id="rId21"/>
    <p:sldId id="258" r:id="rId22"/>
    <p:sldId id="263" r:id="rId23"/>
    <p:sldId id="299" r:id="rId24"/>
    <p:sldId id="264" r:id="rId25"/>
    <p:sldId id="276" r:id="rId26"/>
    <p:sldId id="265" r:id="rId27"/>
    <p:sldId id="293" r:id="rId28"/>
    <p:sldId id="267" r:id="rId29"/>
    <p:sldId id="260" r:id="rId30"/>
    <p:sldId id="262" r:id="rId31"/>
    <p:sldId id="266" r:id="rId32"/>
    <p:sldId id="295" r:id="rId33"/>
    <p:sldId id="300"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2195" autoAdjust="0"/>
  </p:normalViewPr>
  <p:slideViewPr>
    <p:cSldViewPr snapToGrid="0">
      <p:cViewPr varScale="1">
        <p:scale>
          <a:sx n="76" d="100"/>
          <a:sy n="76" d="100"/>
        </p:scale>
        <p:origin x="420" y="7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7029AB-E73B-4936-9C79-AE813ADC15E0}" type="doc">
      <dgm:prSet loTypeId="urn:microsoft.com/office/officeart/2005/8/layout/chevron1" loCatId="process" qsTypeId="urn:microsoft.com/office/officeart/2005/8/quickstyle/simple1" qsCatId="simple" csTypeId="urn:microsoft.com/office/officeart/2005/8/colors/accent1_2" csCatId="accent1" phldr="1"/>
      <dgm:spPr/>
    </dgm:pt>
    <dgm:pt modelId="{4A22E5F7-D7DD-47CA-AB5D-AA99D959B055}">
      <dgm:prSet phldrT="[Text]"/>
      <dgm:spPr/>
      <dgm:t>
        <a:bodyPr/>
        <a:lstStyle/>
        <a:p>
          <a:r>
            <a:rPr lang="en-US" dirty="0" smtClean="0"/>
            <a:t>Awareness</a:t>
          </a:r>
          <a:endParaRPr lang="en-US" dirty="0"/>
        </a:p>
      </dgm:t>
    </dgm:pt>
    <dgm:pt modelId="{F2C32617-ABC5-43D0-A890-3555BCBCEBEB}" type="parTrans" cxnId="{3D854144-95CF-48BF-81D3-3FECB7CAB0AB}">
      <dgm:prSet/>
      <dgm:spPr/>
      <dgm:t>
        <a:bodyPr/>
        <a:lstStyle/>
        <a:p>
          <a:endParaRPr lang="en-US"/>
        </a:p>
      </dgm:t>
    </dgm:pt>
    <dgm:pt modelId="{63711448-31EC-4554-BABC-C1E9F16AFBDD}" type="sibTrans" cxnId="{3D854144-95CF-48BF-81D3-3FECB7CAB0AB}">
      <dgm:prSet/>
      <dgm:spPr/>
      <dgm:t>
        <a:bodyPr/>
        <a:lstStyle/>
        <a:p>
          <a:endParaRPr lang="en-US"/>
        </a:p>
      </dgm:t>
    </dgm:pt>
    <dgm:pt modelId="{74C5AB74-FCB6-4384-87DC-284E13052BE5}">
      <dgm:prSet phldrT="[Text]"/>
      <dgm:spPr/>
      <dgm:t>
        <a:bodyPr/>
        <a:lstStyle/>
        <a:p>
          <a:r>
            <a:rPr lang="en-US" dirty="0" smtClean="0"/>
            <a:t>Interest</a:t>
          </a:r>
          <a:endParaRPr lang="en-US" dirty="0"/>
        </a:p>
      </dgm:t>
    </dgm:pt>
    <dgm:pt modelId="{55E63011-469E-41AE-9241-F0CC21F04DC8}" type="parTrans" cxnId="{17F19653-15BE-4388-AEC5-445D3CE49AD4}">
      <dgm:prSet/>
      <dgm:spPr/>
      <dgm:t>
        <a:bodyPr/>
        <a:lstStyle/>
        <a:p>
          <a:endParaRPr lang="en-US"/>
        </a:p>
      </dgm:t>
    </dgm:pt>
    <dgm:pt modelId="{51409700-B164-4A04-B6D5-7C3EB43846FF}" type="sibTrans" cxnId="{17F19653-15BE-4388-AEC5-445D3CE49AD4}">
      <dgm:prSet/>
      <dgm:spPr/>
      <dgm:t>
        <a:bodyPr/>
        <a:lstStyle/>
        <a:p>
          <a:endParaRPr lang="en-US"/>
        </a:p>
      </dgm:t>
    </dgm:pt>
    <dgm:pt modelId="{A769676F-CFA5-42D8-9E86-9AA0FF786485}">
      <dgm:prSet phldrT="[Text]"/>
      <dgm:spPr/>
      <dgm:t>
        <a:bodyPr/>
        <a:lstStyle/>
        <a:p>
          <a:r>
            <a:rPr lang="en-US" dirty="0" smtClean="0"/>
            <a:t>Consideration</a:t>
          </a:r>
          <a:endParaRPr lang="en-US" dirty="0"/>
        </a:p>
      </dgm:t>
    </dgm:pt>
    <dgm:pt modelId="{229A542C-46EA-4F36-8A52-3C5734E91B8E}" type="parTrans" cxnId="{19ACD9F3-7842-48D2-A1A3-B0632B8011F0}">
      <dgm:prSet/>
      <dgm:spPr/>
      <dgm:t>
        <a:bodyPr/>
        <a:lstStyle/>
        <a:p>
          <a:endParaRPr lang="en-US"/>
        </a:p>
      </dgm:t>
    </dgm:pt>
    <dgm:pt modelId="{F2278DD8-6F9F-434E-974F-B71C9ED93629}" type="sibTrans" cxnId="{19ACD9F3-7842-48D2-A1A3-B0632B8011F0}">
      <dgm:prSet/>
      <dgm:spPr/>
      <dgm:t>
        <a:bodyPr/>
        <a:lstStyle/>
        <a:p>
          <a:endParaRPr lang="en-US"/>
        </a:p>
      </dgm:t>
    </dgm:pt>
    <dgm:pt modelId="{703BD586-E3ED-4358-8508-2391F55B217A}">
      <dgm:prSet phldrT="[Text]"/>
      <dgm:spPr/>
      <dgm:t>
        <a:bodyPr/>
        <a:lstStyle/>
        <a:p>
          <a:r>
            <a:rPr lang="en-US" dirty="0" smtClean="0"/>
            <a:t>Procurement</a:t>
          </a:r>
          <a:endParaRPr lang="en-US" dirty="0"/>
        </a:p>
      </dgm:t>
    </dgm:pt>
    <dgm:pt modelId="{26F7C96F-F094-4A94-BB0B-36ABD5D878D9}" type="parTrans" cxnId="{F7F7B0ED-57A1-4ADD-BE3D-0719624A6F11}">
      <dgm:prSet/>
      <dgm:spPr/>
      <dgm:t>
        <a:bodyPr/>
        <a:lstStyle/>
        <a:p>
          <a:endParaRPr lang="en-US"/>
        </a:p>
      </dgm:t>
    </dgm:pt>
    <dgm:pt modelId="{B274976F-1D4F-4598-BD4F-406D6C899064}" type="sibTrans" cxnId="{F7F7B0ED-57A1-4ADD-BE3D-0719624A6F11}">
      <dgm:prSet/>
      <dgm:spPr/>
      <dgm:t>
        <a:bodyPr/>
        <a:lstStyle/>
        <a:p>
          <a:endParaRPr lang="en-US"/>
        </a:p>
      </dgm:t>
    </dgm:pt>
    <dgm:pt modelId="{7F84CAF8-C120-431B-8D11-FA4E6FD959D1}">
      <dgm:prSet phldrT="[Text]"/>
      <dgm:spPr/>
      <dgm:t>
        <a:bodyPr/>
        <a:lstStyle/>
        <a:p>
          <a:r>
            <a:rPr lang="en-US" dirty="0" smtClean="0"/>
            <a:t>Post Purchase</a:t>
          </a:r>
          <a:endParaRPr lang="en-US" dirty="0"/>
        </a:p>
      </dgm:t>
    </dgm:pt>
    <dgm:pt modelId="{6F17C25F-DF67-425D-A8AA-8EC8B77E4A29}" type="parTrans" cxnId="{B4751C02-D631-4BEE-A511-09306C25D832}">
      <dgm:prSet/>
      <dgm:spPr/>
      <dgm:t>
        <a:bodyPr/>
        <a:lstStyle/>
        <a:p>
          <a:endParaRPr lang="en-US"/>
        </a:p>
      </dgm:t>
    </dgm:pt>
    <dgm:pt modelId="{BDA7E5D2-5658-4F4E-ACAF-2CE7D7BD73A6}" type="sibTrans" cxnId="{B4751C02-D631-4BEE-A511-09306C25D832}">
      <dgm:prSet/>
      <dgm:spPr/>
      <dgm:t>
        <a:bodyPr/>
        <a:lstStyle/>
        <a:p>
          <a:endParaRPr lang="en-US"/>
        </a:p>
      </dgm:t>
    </dgm:pt>
    <dgm:pt modelId="{89ED1A33-7B2B-44EA-A8B9-D86260C61ACD}">
      <dgm:prSet phldrT="[Text]"/>
      <dgm:spPr/>
      <dgm:t>
        <a:bodyPr/>
        <a:lstStyle/>
        <a:p>
          <a:r>
            <a:rPr lang="en-US" dirty="0" smtClean="0"/>
            <a:t>Re-purchase</a:t>
          </a:r>
          <a:endParaRPr lang="en-US" dirty="0"/>
        </a:p>
      </dgm:t>
    </dgm:pt>
    <dgm:pt modelId="{B2BC4102-53BB-4044-8D89-1D068EDA7613}" type="parTrans" cxnId="{AA800F7E-0D4C-4335-95A7-B509A8B315E6}">
      <dgm:prSet/>
      <dgm:spPr/>
      <dgm:t>
        <a:bodyPr/>
        <a:lstStyle/>
        <a:p>
          <a:endParaRPr lang="en-US"/>
        </a:p>
      </dgm:t>
    </dgm:pt>
    <dgm:pt modelId="{7AB539B3-133D-4156-B7F5-E9BD066E4420}" type="sibTrans" cxnId="{AA800F7E-0D4C-4335-95A7-B509A8B315E6}">
      <dgm:prSet/>
      <dgm:spPr/>
      <dgm:t>
        <a:bodyPr/>
        <a:lstStyle/>
        <a:p>
          <a:endParaRPr lang="en-US"/>
        </a:p>
      </dgm:t>
    </dgm:pt>
    <dgm:pt modelId="{99E9AA62-1F15-4E6C-87FF-E8BC1536F68D}" type="pres">
      <dgm:prSet presAssocID="{347029AB-E73B-4936-9C79-AE813ADC15E0}" presName="Name0" presStyleCnt="0">
        <dgm:presLayoutVars>
          <dgm:dir/>
          <dgm:animLvl val="lvl"/>
          <dgm:resizeHandles val="exact"/>
        </dgm:presLayoutVars>
      </dgm:prSet>
      <dgm:spPr/>
    </dgm:pt>
    <dgm:pt modelId="{BF8D9B45-E7D2-45DA-8366-301E331D8852}" type="pres">
      <dgm:prSet presAssocID="{4A22E5F7-D7DD-47CA-AB5D-AA99D959B055}" presName="parTxOnly" presStyleLbl="node1" presStyleIdx="0" presStyleCnt="6">
        <dgm:presLayoutVars>
          <dgm:chMax val="0"/>
          <dgm:chPref val="0"/>
          <dgm:bulletEnabled val="1"/>
        </dgm:presLayoutVars>
      </dgm:prSet>
      <dgm:spPr/>
      <dgm:t>
        <a:bodyPr/>
        <a:lstStyle/>
        <a:p>
          <a:endParaRPr lang="en-US"/>
        </a:p>
      </dgm:t>
    </dgm:pt>
    <dgm:pt modelId="{9A622583-6794-4B9B-BF25-F5A48923228C}" type="pres">
      <dgm:prSet presAssocID="{63711448-31EC-4554-BABC-C1E9F16AFBDD}" presName="parTxOnlySpace" presStyleCnt="0"/>
      <dgm:spPr/>
    </dgm:pt>
    <dgm:pt modelId="{775DA5C6-B7F4-4AE5-8954-6A5893223DA6}" type="pres">
      <dgm:prSet presAssocID="{74C5AB74-FCB6-4384-87DC-284E13052BE5}" presName="parTxOnly" presStyleLbl="node1" presStyleIdx="1" presStyleCnt="6">
        <dgm:presLayoutVars>
          <dgm:chMax val="0"/>
          <dgm:chPref val="0"/>
          <dgm:bulletEnabled val="1"/>
        </dgm:presLayoutVars>
      </dgm:prSet>
      <dgm:spPr/>
      <dgm:t>
        <a:bodyPr/>
        <a:lstStyle/>
        <a:p>
          <a:endParaRPr lang="en-US"/>
        </a:p>
      </dgm:t>
    </dgm:pt>
    <dgm:pt modelId="{23497403-BA86-416E-9EA0-85C97F68514F}" type="pres">
      <dgm:prSet presAssocID="{51409700-B164-4A04-B6D5-7C3EB43846FF}" presName="parTxOnlySpace" presStyleCnt="0"/>
      <dgm:spPr/>
    </dgm:pt>
    <dgm:pt modelId="{9FF0DC51-5893-404E-9C71-90961DAD1938}" type="pres">
      <dgm:prSet presAssocID="{A769676F-CFA5-42D8-9E86-9AA0FF786485}" presName="parTxOnly" presStyleLbl="node1" presStyleIdx="2" presStyleCnt="6">
        <dgm:presLayoutVars>
          <dgm:chMax val="0"/>
          <dgm:chPref val="0"/>
          <dgm:bulletEnabled val="1"/>
        </dgm:presLayoutVars>
      </dgm:prSet>
      <dgm:spPr/>
      <dgm:t>
        <a:bodyPr/>
        <a:lstStyle/>
        <a:p>
          <a:endParaRPr lang="en-US"/>
        </a:p>
      </dgm:t>
    </dgm:pt>
    <dgm:pt modelId="{30D4371C-708B-4751-8EDA-64C8B1D0A157}" type="pres">
      <dgm:prSet presAssocID="{F2278DD8-6F9F-434E-974F-B71C9ED93629}" presName="parTxOnlySpace" presStyleCnt="0"/>
      <dgm:spPr/>
    </dgm:pt>
    <dgm:pt modelId="{B64C21E9-66BF-460E-AAE7-B815E1F32233}" type="pres">
      <dgm:prSet presAssocID="{703BD586-E3ED-4358-8508-2391F55B217A}" presName="parTxOnly" presStyleLbl="node1" presStyleIdx="3" presStyleCnt="6">
        <dgm:presLayoutVars>
          <dgm:chMax val="0"/>
          <dgm:chPref val="0"/>
          <dgm:bulletEnabled val="1"/>
        </dgm:presLayoutVars>
      </dgm:prSet>
      <dgm:spPr/>
      <dgm:t>
        <a:bodyPr/>
        <a:lstStyle/>
        <a:p>
          <a:endParaRPr lang="en-US"/>
        </a:p>
      </dgm:t>
    </dgm:pt>
    <dgm:pt modelId="{119F78FA-9A96-400C-AF19-E53B0946F180}" type="pres">
      <dgm:prSet presAssocID="{B274976F-1D4F-4598-BD4F-406D6C899064}" presName="parTxOnlySpace" presStyleCnt="0"/>
      <dgm:spPr/>
    </dgm:pt>
    <dgm:pt modelId="{FEECD06A-110D-4712-BE7B-57F3EDD5D1BE}" type="pres">
      <dgm:prSet presAssocID="{7F84CAF8-C120-431B-8D11-FA4E6FD959D1}" presName="parTxOnly" presStyleLbl="node1" presStyleIdx="4" presStyleCnt="6">
        <dgm:presLayoutVars>
          <dgm:chMax val="0"/>
          <dgm:chPref val="0"/>
          <dgm:bulletEnabled val="1"/>
        </dgm:presLayoutVars>
      </dgm:prSet>
      <dgm:spPr/>
      <dgm:t>
        <a:bodyPr/>
        <a:lstStyle/>
        <a:p>
          <a:endParaRPr lang="en-US"/>
        </a:p>
      </dgm:t>
    </dgm:pt>
    <dgm:pt modelId="{93D578F4-220E-486B-9914-44CC3ED864EC}" type="pres">
      <dgm:prSet presAssocID="{BDA7E5D2-5658-4F4E-ACAF-2CE7D7BD73A6}" presName="parTxOnlySpace" presStyleCnt="0"/>
      <dgm:spPr/>
    </dgm:pt>
    <dgm:pt modelId="{C99E1B8C-AED3-4E43-B5F4-EF2F841B7B58}" type="pres">
      <dgm:prSet presAssocID="{89ED1A33-7B2B-44EA-A8B9-D86260C61ACD}" presName="parTxOnly" presStyleLbl="node1" presStyleIdx="5" presStyleCnt="6">
        <dgm:presLayoutVars>
          <dgm:chMax val="0"/>
          <dgm:chPref val="0"/>
          <dgm:bulletEnabled val="1"/>
        </dgm:presLayoutVars>
      </dgm:prSet>
      <dgm:spPr/>
      <dgm:t>
        <a:bodyPr/>
        <a:lstStyle/>
        <a:p>
          <a:endParaRPr lang="en-US"/>
        </a:p>
      </dgm:t>
    </dgm:pt>
  </dgm:ptLst>
  <dgm:cxnLst>
    <dgm:cxn modelId="{FEEA8887-A10B-4303-8334-FEE1A2449CFB}" type="presOf" srcId="{7F84CAF8-C120-431B-8D11-FA4E6FD959D1}" destId="{FEECD06A-110D-4712-BE7B-57F3EDD5D1BE}" srcOrd="0" destOrd="0" presId="urn:microsoft.com/office/officeart/2005/8/layout/chevron1"/>
    <dgm:cxn modelId="{F7F7B0ED-57A1-4ADD-BE3D-0719624A6F11}" srcId="{347029AB-E73B-4936-9C79-AE813ADC15E0}" destId="{703BD586-E3ED-4358-8508-2391F55B217A}" srcOrd="3" destOrd="0" parTransId="{26F7C96F-F094-4A94-BB0B-36ABD5D878D9}" sibTransId="{B274976F-1D4F-4598-BD4F-406D6C899064}"/>
    <dgm:cxn modelId="{EDB0C9BF-743B-436F-9ACD-17DCBE6D1C6E}" type="presOf" srcId="{347029AB-E73B-4936-9C79-AE813ADC15E0}" destId="{99E9AA62-1F15-4E6C-87FF-E8BC1536F68D}" srcOrd="0" destOrd="0" presId="urn:microsoft.com/office/officeart/2005/8/layout/chevron1"/>
    <dgm:cxn modelId="{B4751C02-D631-4BEE-A511-09306C25D832}" srcId="{347029AB-E73B-4936-9C79-AE813ADC15E0}" destId="{7F84CAF8-C120-431B-8D11-FA4E6FD959D1}" srcOrd="4" destOrd="0" parTransId="{6F17C25F-DF67-425D-A8AA-8EC8B77E4A29}" sibTransId="{BDA7E5D2-5658-4F4E-ACAF-2CE7D7BD73A6}"/>
    <dgm:cxn modelId="{879218F7-BB04-45A4-B55F-DB6EED8D8AA0}" type="presOf" srcId="{89ED1A33-7B2B-44EA-A8B9-D86260C61ACD}" destId="{C99E1B8C-AED3-4E43-B5F4-EF2F841B7B58}" srcOrd="0" destOrd="0" presId="urn:microsoft.com/office/officeart/2005/8/layout/chevron1"/>
    <dgm:cxn modelId="{AA800F7E-0D4C-4335-95A7-B509A8B315E6}" srcId="{347029AB-E73B-4936-9C79-AE813ADC15E0}" destId="{89ED1A33-7B2B-44EA-A8B9-D86260C61ACD}" srcOrd="5" destOrd="0" parTransId="{B2BC4102-53BB-4044-8D89-1D068EDA7613}" sibTransId="{7AB539B3-133D-4156-B7F5-E9BD066E4420}"/>
    <dgm:cxn modelId="{19ACD9F3-7842-48D2-A1A3-B0632B8011F0}" srcId="{347029AB-E73B-4936-9C79-AE813ADC15E0}" destId="{A769676F-CFA5-42D8-9E86-9AA0FF786485}" srcOrd="2" destOrd="0" parTransId="{229A542C-46EA-4F36-8A52-3C5734E91B8E}" sibTransId="{F2278DD8-6F9F-434E-974F-B71C9ED93629}"/>
    <dgm:cxn modelId="{17F19653-15BE-4388-AEC5-445D3CE49AD4}" srcId="{347029AB-E73B-4936-9C79-AE813ADC15E0}" destId="{74C5AB74-FCB6-4384-87DC-284E13052BE5}" srcOrd="1" destOrd="0" parTransId="{55E63011-469E-41AE-9241-F0CC21F04DC8}" sibTransId="{51409700-B164-4A04-B6D5-7C3EB43846FF}"/>
    <dgm:cxn modelId="{485DFD48-A244-4DC4-9CD2-44FB71D15322}" type="presOf" srcId="{703BD586-E3ED-4358-8508-2391F55B217A}" destId="{B64C21E9-66BF-460E-AAE7-B815E1F32233}" srcOrd="0" destOrd="0" presId="urn:microsoft.com/office/officeart/2005/8/layout/chevron1"/>
    <dgm:cxn modelId="{C2B2462C-5F63-42AF-AF23-BA4CD7431373}" type="presOf" srcId="{74C5AB74-FCB6-4384-87DC-284E13052BE5}" destId="{775DA5C6-B7F4-4AE5-8954-6A5893223DA6}" srcOrd="0" destOrd="0" presId="urn:microsoft.com/office/officeart/2005/8/layout/chevron1"/>
    <dgm:cxn modelId="{3D854144-95CF-48BF-81D3-3FECB7CAB0AB}" srcId="{347029AB-E73B-4936-9C79-AE813ADC15E0}" destId="{4A22E5F7-D7DD-47CA-AB5D-AA99D959B055}" srcOrd="0" destOrd="0" parTransId="{F2C32617-ABC5-43D0-A890-3555BCBCEBEB}" sibTransId="{63711448-31EC-4554-BABC-C1E9F16AFBDD}"/>
    <dgm:cxn modelId="{EE63D0F0-4C98-410D-BC34-36AD3B8B984A}" type="presOf" srcId="{A769676F-CFA5-42D8-9E86-9AA0FF786485}" destId="{9FF0DC51-5893-404E-9C71-90961DAD1938}" srcOrd="0" destOrd="0" presId="urn:microsoft.com/office/officeart/2005/8/layout/chevron1"/>
    <dgm:cxn modelId="{048EA6F4-A6EC-4CF4-A6DA-8D9D768484AE}" type="presOf" srcId="{4A22E5F7-D7DD-47CA-AB5D-AA99D959B055}" destId="{BF8D9B45-E7D2-45DA-8366-301E331D8852}" srcOrd="0" destOrd="0" presId="urn:microsoft.com/office/officeart/2005/8/layout/chevron1"/>
    <dgm:cxn modelId="{1D623D69-3A69-4B06-B5A4-A642A8632B5B}" type="presParOf" srcId="{99E9AA62-1F15-4E6C-87FF-E8BC1536F68D}" destId="{BF8D9B45-E7D2-45DA-8366-301E331D8852}" srcOrd="0" destOrd="0" presId="urn:microsoft.com/office/officeart/2005/8/layout/chevron1"/>
    <dgm:cxn modelId="{AE8285F7-E5CD-4B09-AD0F-99D9A8E4476B}" type="presParOf" srcId="{99E9AA62-1F15-4E6C-87FF-E8BC1536F68D}" destId="{9A622583-6794-4B9B-BF25-F5A48923228C}" srcOrd="1" destOrd="0" presId="urn:microsoft.com/office/officeart/2005/8/layout/chevron1"/>
    <dgm:cxn modelId="{B8750E4B-D571-4FE4-9F54-F86A5DBC0BFD}" type="presParOf" srcId="{99E9AA62-1F15-4E6C-87FF-E8BC1536F68D}" destId="{775DA5C6-B7F4-4AE5-8954-6A5893223DA6}" srcOrd="2" destOrd="0" presId="urn:microsoft.com/office/officeart/2005/8/layout/chevron1"/>
    <dgm:cxn modelId="{D84CD844-0FA7-4282-B920-C9F17242CC0C}" type="presParOf" srcId="{99E9AA62-1F15-4E6C-87FF-E8BC1536F68D}" destId="{23497403-BA86-416E-9EA0-85C97F68514F}" srcOrd="3" destOrd="0" presId="urn:microsoft.com/office/officeart/2005/8/layout/chevron1"/>
    <dgm:cxn modelId="{EC394BE9-C3E7-410C-919B-869CCB317108}" type="presParOf" srcId="{99E9AA62-1F15-4E6C-87FF-E8BC1536F68D}" destId="{9FF0DC51-5893-404E-9C71-90961DAD1938}" srcOrd="4" destOrd="0" presId="urn:microsoft.com/office/officeart/2005/8/layout/chevron1"/>
    <dgm:cxn modelId="{F40B6E68-0F94-4752-AB43-CF8C10D9E448}" type="presParOf" srcId="{99E9AA62-1F15-4E6C-87FF-E8BC1536F68D}" destId="{30D4371C-708B-4751-8EDA-64C8B1D0A157}" srcOrd="5" destOrd="0" presId="urn:microsoft.com/office/officeart/2005/8/layout/chevron1"/>
    <dgm:cxn modelId="{EA19D1D6-6253-4FB4-A5F0-158546A784E4}" type="presParOf" srcId="{99E9AA62-1F15-4E6C-87FF-E8BC1536F68D}" destId="{B64C21E9-66BF-460E-AAE7-B815E1F32233}" srcOrd="6" destOrd="0" presId="urn:microsoft.com/office/officeart/2005/8/layout/chevron1"/>
    <dgm:cxn modelId="{AB1217CA-037A-4C15-9731-681AB14792C9}" type="presParOf" srcId="{99E9AA62-1F15-4E6C-87FF-E8BC1536F68D}" destId="{119F78FA-9A96-400C-AF19-E53B0946F180}" srcOrd="7" destOrd="0" presId="urn:microsoft.com/office/officeart/2005/8/layout/chevron1"/>
    <dgm:cxn modelId="{9B5FE310-FA92-469D-9ED6-DB86C33C6F79}" type="presParOf" srcId="{99E9AA62-1F15-4E6C-87FF-E8BC1536F68D}" destId="{FEECD06A-110D-4712-BE7B-57F3EDD5D1BE}" srcOrd="8" destOrd="0" presId="urn:microsoft.com/office/officeart/2005/8/layout/chevron1"/>
    <dgm:cxn modelId="{D6E73AC1-E211-4A44-8B08-24672774ADB3}" type="presParOf" srcId="{99E9AA62-1F15-4E6C-87FF-E8BC1536F68D}" destId="{93D578F4-220E-486B-9914-44CC3ED864EC}" srcOrd="9" destOrd="0" presId="urn:microsoft.com/office/officeart/2005/8/layout/chevron1"/>
    <dgm:cxn modelId="{B46129FF-ACFF-46FF-B1EE-3A8213587911}" type="presParOf" srcId="{99E9AA62-1F15-4E6C-87FF-E8BC1536F68D}" destId="{C99E1B8C-AED3-4E43-B5F4-EF2F841B7B58}" srcOrd="10"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B695976D-0758-41E1-B47D-4F1C31FADC02}" type="doc">
      <dgm:prSet loTypeId="urn:microsoft.com/office/officeart/2005/8/layout/lProcess2" loCatId="list" qsTypeId="urn:microsoft.com/office/officeart/2005/8/quickstyle/simple1" qsCatId="simple" csTypeId="urn:microsoft.com/office/officeart/2005/8/colors/accent2_2" csCatId="accent2" phldr="1"/>
      <dgm:spPr/>
      <dgm:t>
        <a:bodyPr/>
        <a:lstStyle/>
        <a:p>
          <a:endParaRPr lang="en-US"/>
        </a:p>
      </dgm:t>
    </dgm:pt>
    <dgm:pt modelId="{06831E98-0D51-452D-B32A-A03580BC2550}">
      <dgm:prSet phldrT="[Text]"/>
      <dgm:spPr/>
      <dgm:t>
        <a:bodyPr/>
        <a:lstStyle/>
        <a:p>
          <a:r>
            <a:rPr lang="en-US" dirty="0" smtClean="0"/>
            <a:t>Monitor</a:t>
          </a:r>
          <a:endParaRPr lang="en-US" dirty="0"/>
        </a:p>
      </dgm:t>
    </dgm:pt>
    <dgm:pt modelId="{A51966F2-866B-4249-8107-4589AE50CDE7}" type="parTrans" cxnId="{3E80520D-54DD-40AF-B0FB-C95D99219076}">
      <dgm:prSet/>
      <dgm:spPr/>
      <dgm:t>
        <a:bodyPr/>
        <a:lstStyle/>
        <a:p>
          <a:endParaRPr lang="en-US"/>
        </a:p>
      </dgm:t>
    </dgm:pt>
    <dgm:pt modelId="{0666A640-E3B6-4023-A169-E9685DF717F4}" type="sibTrans" cxnId="{3E80520D-54DD-40AF-B0FB-C95D99219076}">
      <dgm:prSet/>
      <dgm:spPr/>
      <dgm:t>
        <a:bodyPr/>
        <a:lstStyle/>
        <a:p>
          <a:endParaRPr lang="en-US"/>
        </a:p>
      </dgm:t>
    </dgm:pt>
    <dgm:pt modelId="{58A5497F-67E4-4407-885A-4C3378FF9819}">
      <dgm:prSet phldrT="[Text]"/>
      <dgm:spPr/>
      <dgm:t>
        <a:bodyPr/>
        <a:lstStyle/>
        <a:p>
          <a:r>
            <a:rPr lang="en-US" dirty="0" smtClean="0"/>
            <a:t>Values</a:t>
          </a:r>
          <a:endParaRPr lang="en-US" dirty="0"/>
        </a:p>
      </dgm:t>
    </dgm:pt>
    <dgm:pt modelId="{2A2FB209-FDAD-4364-BAFE-896FB433B251}" type="parTrans" cxnId="{72AEF567-85B4-4874-AF04-342CC5E127B3}">
      <dgm:prSet/>
      <dgm:spPr/>
      <dgm:t>
        <a:bodyPr/>
        <a:lstStyle/>
        <a:p>
          <a:endParaRPr lang="en-US"/>
        </a:p>
      </dgm:t>
    </dgm:pt>
    <dgm:pt modelId="{EF86E434-F487-4575-85C7-73E08DD91723}" type="sibTrans" cxnId="{72AEF567-85B4-4874-AF04-342CC5E127B3}">
      <dgm:prSet/>
      <dgm:spPr/>
      <dgm:t>
        <a:bodyPr/>
        <a:lstStyle/>
        <a:p>
          <a:endParaRPr lang="en-US"/>
        </a:p>
      </dgm:t>
    </dgm:pt>
    <dgm:pt modelId="{446C7540-1AA8-4744-B25B-092CC2000804}">
      <dgm:prSet phldrT="[Text]"/>
      <dgm:spPr/>
      <dgm:t>
        <a:bodyPr/>
        <a:lstStyle/>
        <a:p>
          <a:r>
            <a:rPr lang="en-US" dirty="0" smtClean="0"/>
            <a:t>SLA’s</a:t>
          </a:r>
          <a:endParaRPr lang="en-US" dirty="0"/>
        </a:p>
      </dgm:t>
    </dgm:pt>
    <dgm:pt modelId="{32FB2DA1-A5F6-41B2-AFAF-3C44AA4FA2CB}" type="parTrans" cxnId="{D06E43F8-864B-44A1-9965-672CF8AED8E6}">
      <dgm:prSet/>
      <dgm:spPr/>
      <dgm:t>
        <a:bodyPr/>
        <a:lstStyle/>
        <a:p>
          <a:endParaRPr lang="en-US"/>
        </a:p>
      </dgm:t>
    </dgm:pt>
    <dgm:pt modelId="{0D476E8F-800C-4369-9B85-FB167386241D}" type="sibTrans" cxnId="{D06E43F8-864B-44A1-9965-672CF8AED8E6}">
      <dgm:prSet/>
      <dgm:spPr/>
      <dgm:t>
        <a:bodyPr/>
        <a:lstStyle/>
        <a:p>
          <a:endParaRPr lang="en-US"/>
        </a:p>
      </dgm:t>
    </dgm:pt>
    <dgm:pt modelId="{D31AB5AA-C3EF-4444-9FB7-13A04E6F596B}">
      <dgm:prSet phldrT="[Text]"/>
      <dgm:spPr/>
      <dgm:t>
        <a:bodyPr/>
        <a:lstStyle/>
        <a:p>
          <a:r>
            <a:rPr lang="en-US" dirty="0" smtClean="0"/>
            <a:t>Risks</a:t>
          </a:r>
          <a:endParaRPr lang="en-US" dirty="0"/>
        </a:p>
      </dgm:t>
    </dgm:pt>
    <dgm:pt modelId="{BF04DC9E-EEAA-4013-94C2-2DFED7CBCB5E}" type="parTrans" cxnId="{EE912350-C1F8-4615-A832-E0EF3349F56D}">
      <dgm:prSet/>
      <dgm:spPr/>
      <dgm:t>
        <a:bodyPr/>
        <a:lstStyle/>
        <a:p>
          <a:endParaRPr lang="en-US"/>
        </a:p>
      </dgm:t>
    </dgm:pt>
    <dgm:pt modelId="{92E60F9B-6F2B-4BF0-B02B-3F62DBDAC441}" type="sibTrans" cxnId="{EE912350-C1F8-4615-A832-E0EF3349F56D}">
      <dgm:prSet/>
      <dgm:spPr/>
      <dgm:t>
        <a:bodyPr/>
        <a:lstStyle/>
        <a:p>
          <a:endParaRPr lang="en-US"/>
        </a:p>
      </dgm:t>
    </dgm:pt>
    <dgm:pt modelId="{72B725D3-F66B-4AB0-9C6E-F0FADC81758C}" type="pres">
      <dgm:prSet presAssocID="{B695976D-0758-41E1-B47D-4F1C31FADC02}" presName="theList" presStyleCnt="0">
        <dgm:presLayoutVars>
          <dgm:dir/>
          <dgm:animLvl val="lvl"/>
          <dgm:resizeHandles val="exact"/>
        </dgm:presLayoutVars>
      </dgm:prSet>
      <dgm:spPr/>
      <dgm:t>
        <a:bodyPr/>
        <a:lstStyle/>
        <a:p>
          <a:endParaRPr lang="en-US"/>
        </a:p>
      </dgm:t>
    </dgm:pt>
    <dgm:pt modelId="{487A630F-F149-453B-A0AB-DECDC9E6FE7B}" type="pres">
      <dgm:prSet presAssocID="{06831E98-0D51-452D-B32A-A03580BC2550}" presName="compNode" presStyleCnt="0"/>
      <dgm:spPr/>
    </dgm:pt>
    <dgm:pt modelId="{3AD23648-836D-46F7-B09E-79ECE68573B8}" type="pres">
      <dgm:prSet presAssocID="{06831E98-0D51-452D-B32A-A03580BC2550}" presName="aNode" presStyleLbl="bgShp" presStyleIdx="0" presStyleCnt="1"/>
      <dgm:spPr/>
      <dgm:t>
        <a:bodyPr/>
        <a:lstStyle/>
        <a:p>
          <a:endParaRPr lang="en-US"/>
        </a:p>
      </dgm:t>
    </dgm:pt>
    <dgm:pt modelId="{AEAC2335-0F64-4574-9695-574598F05058}" type="pres">
      <dgm:prSet presAssocID="{06831E98-0D51-452D-B32A-A03580BC2550}" presName="textNode" presStyleLbl="bgShp" presStyleIdx="0" presStyleCnt="1"/>
      <dgm:spPr/>
      <dgm:t>
        <a:bodyPr/>
        <a:lstStyle/>
        <a:p>
          <a:endParaRPr lang="en-US"/>
        </a:p>
      </dgm:t>
    </dgm:pt>
    <dgm:pt modelId="{4E84DBAD-A325-4B22-8C1D-9A09F69716A4}" type="pres">
      <dgm:prSet presAssocID="{06831E98-0D51-452D-B32A-A03580BC2550}" presName="compChildNode" presStyleCnt="0"/>
      <dgm:spPr/>
    </dgm:pt>
    <dgm:pt modelId="{30AEFDBC-7791-4DD5-B459-E2B8D24EB2C7}" type="pres">
      <dgm:prSet presAssocID="{06831E98-0D51-452D-B32A-A03580BC2550}" presName="theInnerList" presStyleCnt="0"/>
      <dgm:spPr/>
    </dgm:pt>
    <dgm:pt modelId="{E20638F9-D99A-4424-8148-A34076D1A0E1}" type="pres">
      <dgm:prSet presAssocID="{58A5497F-67E4-4407-885A-4C3378FF9819}" presName="childNode" presStyleLbl="node1" presStyleIdx="0" presStyleCnt="3">
        <dgm:presLayoutVars>
          <dgm:bulletEnabled val="1"/>
        </dgm:presLayoutVars>
      </dgm:prSet>
      <dgm:spPr/>
      <dgm:t>
        <a:bodyPr/>
        <a:lstStyle/>
        <a:p>
          <a:endParaRPr lang="en-US"/>
        </a:p>
      </dgm:t>
    </dgm:pt>
    <dgm:pt modelId="{4204E83F-2F70-4CE7-8748-E866DE24F8F1}" type="pres">
      <dgm:prSet presAssocID="{58A5497F-67E4-4407-885A-4C3378FF9819}" presName="aSpace2" presStyleCnt="0"/>
      <dgm:spPr/>
    </dgm:pt>
    <dgm:pt modelId="{683E44B5-2528-487C-93BF-8A5EF9A728C1}" type="pres">
      <dgm:prSet presAssocID="{446C7540-1AA8-4744-B25B-092CC2000804}" presName="childNode" presStyleLbl="node1" presStyleIdx="1" presStyleCnt="3">
        <dgm:presLayoutVars>
          <dgm:bulletEnabled val="1"/>
        </dgm:presLayoutVars>
      </dgm:prSet>
      <dgm:spPr/>
      <dgm:t>
        <a:bodyPr/>
        <a:lstStyle/>
        <a:p>
          <a:endParaRPr lang="en-US"/>
        </a:p>
      </dgm:t>
    </dgm:pt>
    <dgm:pt modelId="{EFADACE5-B781-4B9B-8126-F45C7F28B920}" type="pres">
      <dgm:prSet presAssocID="{446C7540-1AA8-4744-B25B-092CC2000804}" presName="aSpace2" presStyleCnt="0"/>
      <dgm:spPr/>
    </dgm:pt>
    <dgm:pt modelId="{FAFC3D45-EC67-4682-9AA0-5CF3C37E7787}" type="pres">
      <dgm:prSet presAssocID="{D31AB5AA-C3EF-4444-9FB7-13A04E6F596B}" presName="childNode" presStyleLbl="node1" presStyleIdx="2" presStyleCnt="3">
        <dgm:presLayoutVars>
          <dgm:bulletEnabled val="1"/>
        </dgm:presLayoutVars>
      </dgm:prSet>
      <dgm:spPr/>
      <dgm:t>
        <a:bodyPr/>
        <a:lstStyle/>
        <a:p>
          <a:endParaRPr lang="en-US"/>
        </a:p>
      </dgm:t>
    </dgm:pt>
  </dgm:ptLst>
  <dgm:cxnLst>
    <dgm:cxn modelId="{D06E43F8-864B-44A1-9965-672CF8AED8E6}" srcId="{06831E98-0D51-452D-B32A-A03580BC2550}" destId="{446C7540-1AA8-4744-B25B-092CC2000804}" srcOrd="1" destOrd="0" parTransId="{32FB2DA1-A5F6-41B2-AFAF-3C44AA4FA2CB}" sibTransId="{0D476E8F-800C-4369-9B85-FB167386241D}"/>
    <dgm:cxn modelId="{5ACBE6CD-BE9E-4312-8805-109F3B9E6E8E}" type="presOf" srcId="{06831E98-0D51-452D-B32A-A03580BC2550}" destId="{3AD23648-836D-46F7-B09E-79ECE68573B8}" srcOrd="0" destOrd="0" presId="urn:microsoft.com/office/officeart/2005/8/layout/lProcess2"/>
    <dgm:cxn modelId="{0C018419-5CE0-4C22-8719-454AED518FFF}" type="presOf" srcId="{B695976D-0758-41E1-B47D-4F1C31FADC02}" destId="{72B725D3-F66B-4AB0-9C6E-F0FADC81758C}" srcOrd="0" destOrd="0" presId="urn:microsoft.com/office/officeart/2005/8/layout/lProcess2"/>
    <dgm:cxn modelId="{7C4CE9DE-7519-4628-9C6A-DBF7E8D78C9C}" type="presOf" srcId="{446C7540-1AA8-4744-B25B-092CC2000804}" destId="{683E44B5-2528-487C-93BF-8A5EF9A728C1}" srcOrd="0" destOrd="0" presId="urn:microsoft.com/office/officeart/2005/8/layout/lProcess2"/>
    <dgm:cxn modelId="{4FB4627A-5D8A-4A20-AFA8-A2634EE10944}" type="presOf" srcId="{D31AB5AA-C3EF-4444-9FB7-13A04E6F596B}" destId="{FAFC3D45-EC67-4682-9AA0-5CF3C37E7787}" srcOrd="0" destOrd="0" presId="urn:microsoft.com/office/officeart/2005/8/layout/lProcess2"/>
    <dgm:cxn modelId="{EE912350-C1F8-4615-A832-E0EF3349F56D}" srcId="{06831E98-0D51-452D-B32A-A03580BC2550}" destId="{D31AB5AA-C3EF-4444-9FB7-13A04E6F596B}" srcOrd="2" destOrd="0" parTransId="{BF04DC9E-EEAA-4013-94C2-2DFED7CBCB5E}" sibTransId="{92E60F9B-6F2B-4BF0-B02B-3F62DBDAC441}"/>
    <dgm:cxn modelId="{3E80520D-54DD-40AF-B0FB-C95D99219076}" srcId="{B695976D-0758-41E1-B47D-4F1C31FADC02}" destId="{06831E98-0D51-452D-B32A-A03580BC2550}" srcOrd="0" destOrd="0" parTransId="{A51966F2-866B-4249-8107-4589AE50CDE7}" sibTransId="{0666A640-E3B6-4023-A169-E9685DF717F4}"/>
    <dgm:cxn modelId="{EEC984C6-28B6-443E-8449-04E22D6812E0}" type="presOf" srcId="{06831E98-0D51-452D-B32A-A03580BC2550}" destId="{AEAC2335-0F64-4574-9695-574598F05058}" srcOrd="1" destOrd="0" presId="urn:microsoft.com/office/officeart/2005/8/layout/lProcess2"/>
    <dgm:cxn modelId="{C8C123CE-3C48-40F4-92BF-EDD2439CB777}" type="presOf" srcId="{58A5497F-67E4-4407-885A-4C3378FF9819}" destId="{E20638F9-D99A-4424-8148-A34076D1A0E1}" srcOrd="0" destOrd="0" presId="urn:microsoft.com/office/officeart/2005/8/layout/lProcess2"/>
    <dgm:cxn modelId="{72AEF567-85B4-4874-AF04-342CC5E127B3}" srcId="{06831E98-0D51-452D-B32A-A03580BC2550}" destId="{58A5497F-67E4-4407-885A-4C3378FF9819}" srcOrd="0" destOrd="0" parTransId="{2A2FB209-FDAD-4364-BAFE-896FB433B251}" sibTransId="{EF86E434-F487-4575-85C7-73E08DD91723}"/>
    <dgm:cxn modelId="{2142FADF-2664-43C8-B5FD-3CA89694877C}" type="presParOf" srcId="{72B725D3-F66B-4AB0-9C6E-F0FADC81758C}" destId="{487A630F-F149-453B-A0AB-DECDC9E6FE7B}" srcOrd="0" destOrd="0" presId="urn:microsoft.com/office/officeart/2005/8/layout/lProcess2"/>
    <dgm:cxn modelId="{D27BC7ED-7502-4DC0-A417-1EB71A080369}" type="presParOf" srcId="{487A630F-F149-453B-A0AB-DECDC9E6FE7B}" destId="{3AD23648-836D-46F7-B09E-79ECE68573B8}" srcOrd="0" destOrd="0" presId="urn:microsoft.com/office/officeart/2005/8/layout/lProcess2"/>
    <dgm:cxn modelId="{2A326A51-CCC1-4665-A792-B67EE74C6378}" type="presParOf" srcId="{487A630F-F149-453B-A0AB-DECDC9E6FE7B}" destId="{AEAC2335-0F64-4574-9695-574598F05058}" srcOrd="1" destOrd="0" presId="urn:microsoft.com/office/officeart/2005/8/layout/lProcess2"/>
    <dgm:cxn modelId="{B42F11E8-D703-447C-8CFA-311F67A3BDBA}" type="presParOf" srcId="{487A630F-F149-453B-A0AB-DECDC9E6FE7B}" destId="{4E84DBAD-A325-4B22-8C1D-9A09F69716A4}" srcOrd="2" destOrd="0" presId="urn:microsoft.com/office/officeart/2005/8/layout/lProcess2"/>
    <dgm:cxn modelId="{C8F2F5B1-6649-4AFA-A5C7-45CE82914B2D}" type="presParOf" srcId="{4E84DBAD-A325-4B22-8C1D-9A09F69716A4}" destId="{30AEFDBC-7791-4DD5-B459-E2B8D24EB2C7}" srcOrd="0" destOrd="0" presId="urn:microsoft.com/office/officeart/2005/8/layout/lProcess2"/>
    <dgm:cxn modelId="{D44566EC-67EC-4F9B-AEEE-946249ED0C46}" type="presParOf" srcId="{30AEFDBC-7791-4DD5-B459-E2B8D24EB2C7}" destId="{E20638F9-D99A-4424-8148-A34076D1A0E1}" srcOrd="0" destOrd="0" presId="urn:microsoft.com/office/officeart/2005/8/layout/lProcess2"/>
    <dgm:cxn modelId="{5D39A1F5-F95F-4626-99F2-8C5E4576EA20}" type="presParOf" srcId="{30AEFDBC-7791-4DD5-B459-E2B8D24EB2C7}" destId="{4204E83F-2F70-4CE7-8748-E866DE24F8F1}" srcOrd="1" destOrd="0" presId="urn:microsoft.com/office/officeart/2005/8/layout/lProcess2"/>
    <dgm:cxn modelId="{1C2EBD04-014E-4530-8335-1831F7E2BAC9}" type="presParOf" srcId="{30AEFDBC-7791-4DD5-B459-E2B8D24EB2C7}" destId="{683E44B5-2528-487C-93BF-8A5EF9A728C1}" srcOrd="2" destOrd="0" presId="urn:microsoft.com/office/officeart/2005/8/layout/lProcess2"/>
    <dgm:cxn modelId="{FA84DCE9-0631-4645-8554-AFB146967E7A}" type="presParOf" srcId="{30AEFDBC-7791-4DD5-B459-E2B8D24EB2C7}" destId="{EFADACE5-B781-4B9B-8126-F45C7F28B920}" srcOrd="3" destOrd="0" presId="urn:microsoft.com/office/officeart/2005/8/layout/lProcess2"/>
    <dgm:cxn modelId="{527E0127-8F59-4207-AA54-A45651B3C952}" type="presParOf" srcId="{30AEFDBC-7791-4DD5-B459-E2B8D24EB2C7}" destId="{FAFC3D45-EC67-4682-9AA0-5CF3C37E7787}" srcOrd="4" destOrd="0" presId="urn:microsoft.com/office/officeart/2005/8/layout/lProcess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B695976D-0758-41E1-B47D-4F1C31FADC02}" type="doc">
      <dgm:prSet loTypeId="urn:microsoft.com/office/officeart/2005/8/layout/lProcess2" loCatId="list" qsTypeId="urn:microsoft.com/office/officeart/2005/8/quickstyle/simple1" qsCatId="simple" csTypeId="urn:microsoft.com/office/officeart/2005/8/colors/accent1_2" csCatId="accent1" phldr="1"/>
      <dgm:spPr/>
      <dgm:t>
        <a:bodyPr/>
        <a:lstStyle/>
        <a:p>
          <a:endParaRPr lang="en-US"/>
        </a:p>
      </dgm:t>
    </dgm:pt>
    <dgm:pt modelId="{06831E98-0D51-452D-B32A-A03580BC2550}">
      <dgm:prSet phldrT="[Text]"/>
      <dgm:spPr/>
      <dgm:t>
        <a:bodyPr/>
        <a:lstStyle/>
        <a:p>
          <a:pPr algn="ctr"/>
          <a:r>
            <a:rPr lang="en-US" dirty="0" smtClean="0"/>
            <a:t>Continuous Learning</a:t>
          </a:r>
          <a:endParaRPr lang="en-US" dirty="0"/>
        </a:p>
      </dgm:t>
    </dgm:pt>
    <dgm:pt modelId="{A51966F2-866B-4249-8107-4589AE50CDE7}" type="parTrans" cxnId="{3E80520D-54DD-40AF-B0FB-C95D99219076}">
      <dgm:prSet/>
      <dgm:spPr/>
      <dgm:t>
        <a:bodyPr/>
        <a:lstStyle/>
        <a:p>
          <a:endParaRPr lang="en-US"/>
        </a:p>
      </dgm:t>
    </dgm:pt>
    <dgm:pt modelId="{0666A640-E3B6-4023-A169-E9685DF717F4}" type="sibTrans" cxnId="{3E80520D-54DD-40AF-B0FB-C95D99219076}">
      <dgm:prSet/>
      <dgm:spPr/>
      <dgm:t>
        <a:bodyPr/>
        <a:lstStyle/>
        <a:p>
          <a:endParaRPr lang="en-US"/>
        </a:p>
      </dgm:t>
    </dgm:pt>
    <dgm:pt modelId="{58A5497F-67E4-4407-885A-4C3378FF9819}">
      <dgm:prSet phldrT="[Text]"/>
      <dgm:spPr/>
      <dgm:t>
        <a:bodyPr/>
        <a:lstStyle/>
        <a:p>
          <a:r>
            <a:rPr lang="en-US" dirty="0" smtClean="0"/>
            <a:t>Domain</a:t>
          </a:r>
          <a:endParaRPr lang="en-US" dirty="0"/>
        </a:p>
      </dgm:t>
    </dgm:pt>
    <dgm:pt modelId="{2A2FB209-FDAD-4364-BAFE-896FB433B251}" type="parTrans" cxnId="{72AEF567-85B4-4874-AF04-342CC5E127B3}">
      <dgm:prSet/>
      <dgm:spPr/>
      <dgm:t>
        <a:bodyPr/>
        <a:lstStyle/>
        <a:p>
          <a:endParaRPr lang="en-US"/>
        </a:p>
      </dgm:t>
    </dgm:pt>
    <dgm:pt modelId="{EF86E434-F487-4575-85C7-73E08DD91723}" type="sibTrans" cxnId="{72AEF567-85B4-4874-AF04-342CC5E127B3}">
      <dgm:prSet/>
      <dgm:spPr/>
      <dgm:t>
        <a:bodyPr/>
        <a:lstStyle/>
        <a:p>
          <a:endParaRPr lang="en-US"/>
        </a:p>
      </dgm:t>
    </dgm:pt>
    <dgm:pt modelId="{7D84DCB3-3886-4C22-9275-A76D3342AE0E}">
      <dgm:prSet phldrT="[Text]"/>
      <dgm:spPr/>
      <dgm:t>
        <a:bodyPr/>
        <a:lstStyle/>
        <a:p>
          <a:r>
            <a:rPr lang="en-US" dirty="0" smtClean="0"/>
            <a:t>After sales</a:t>
          </a:r>
          <a:endParaRPr lang="en-US" dirty="0"/>
        </a:p>
      </dgm:t>
    </dgm:pt>
    <dgm:pt modelId="{645CF5E9-DC71-4FC6-8D93-DB11796B13FE}" type="parTrans" cxnId="{060E5F57-EBFA-4E7B-AA4A-C7BD90872BF4}">
      <dgm:prSet/>
      <dgm:spPr/>
      <dgm:t>
        <a:bodyPr/>
        <a:lstStyle/>
        <a:p>
          <a:endParaRPr lang="en-US"/>
        </a:p>
      </dgm:t>
    </dgm:pt>
    <dgm:pt modelId="{64727673-24EE-435C-B2A2-9AAFB5BA479D}" type="sibTrans" cxnId="{060E5F57-EBFA-4E7B-AA4A-C7BD90872BF4}">
      <dgm:prSet/>
      <dgm:spPr/>
      <dgm:t>
        <a:bodyPr/>
        <a:lstStyle/>
        <a:p>
          <a:endParaRPr lang="en-US"/>
        </a:p>
      </dgm:t>
    </dgm:pt>
    <dgm:pt modelId="{491AE4DF-F0ED-4262-A6F3-4918A4F673DD}">
      <dgm:prSet phldrT="[Text]"/>
      <dgm:spPr/>
      <dgm:t>
        <a:bodyPr/>
        <a:lstStyle/>
        <a:p>
          <a:r>
            <a:rPr lang="en-US" dirty="0" smtClean="0"/>
            <a:t>Optimize</a:t>
          </a:r>
          <a:endParaRPr lang="en-US" dirty="0"/>
        </a:p>
      </dgm:t>
    </dgm:pt>
    <dgm:pt modelId="{FD5B9AEC-3287-4102-9C67-A39E9044A445}" type="parTrans" cxnId="{133D72F2-2DC8-4EA3-A88C-A4A83A3624B7}">
      <dgm:prSet/>
      <dgm:spPr/>
      <dgm:t>
        <a:bodyPr/>
        <a:lstStyle/>
        <a:p>
          <a:endParaRPr lang="en-US"/>
        </a:p>
      </dgm:t>
    </dgm:pt>
    <dgm:pt modelId="{C6E83B26-9AF9-420E-88B8-7488FB0D7248}" type="sibTrans" cxnId="{133D72F2-2DC8-4EA3-A88C-A4A83A3624B7}">
      <dgm:prSet/>
      <dgm:spPr/>
      <dgm:t>
        <a:bodyPr/>
        <a:lstStyle/>
        <a:p>
          <a:endParaRPr lang="en-US"/>
        </a:p>
      </dgm:t>
    </dgm:pt>
    <dgm:pt modelId="{87664AE9-EE96-4C7A-B1A7-0AA07E46B47C}">
      <dgm:prSet phldrT="[Text]"/>
      <dgm:spPr/>
      <dgm:t>
        <a:bodyPr/>
        <a:lstStyle/>
        <a:p>
          <a:r>
            <a:rPr lang="en-US" dirty="0" smtClean="0"/>
            <a:t>Grow</a:t>
          </a:r>
          <a:endParaRPr lang="en-US" dirty="0"/>
        </a:p>
      </dgm:t>
    </dgm:pt>
    <dgm:pt modelId="{EB97843D-AD39-4EB0-8767-144E76617885}" type="parTrans" cxnId="{8BEB5CB6-8B59-4035-8BCF-06EAD80A54DA}">
      <dgm:prSet/>
      <dgm:spPr/>
      <dgm:t>
        <a:bodyPr/>
        <a:lstStyle/>
        <a:p>
          <a:endParaRPr lang="en-US"/>
        </a:p>
      </dgm:t>
    </dgm:pt>
    <dgm:pt modelId="{742FA4A5-2EB3-4B52-89D9-AE46DC2DDEDB}" type="sibTrans" cxnId="{8BEB5CB6-8B59-4035-8BCF-06EAD80A54DA}">
      <dgm:prSet/>
      <dgm:spPr/>
      <dgm:t>
        <a:bodyPr/>
        <a:lstStyle/>
        <a:p>
          <a:endParaRPr lang="en-US"/>
        </a:p>
      </dgm:t>
    </dgm:pt>
    <dgm:pt modelId="{70875DE4-F8EC-425F-B259-1AE167EBB4A4}">
      <dgm:prSet phldrT="[Text]"/>
      <dgm:spPr/>
      <dgm:t>
        <a:bodyPr/>
        <a:lstStyle/>
        <a:p>
          <a:r>
            <a:rPr lang="en-US" dirty="0" smtClean="0"/>
            <a:t>New futures </a:t>
          </a:r>
          <a:endParaRPr lang="en-US" dirty="0"/>
        </a:p>
      </dgm:t>
    </dgm:pt>
    <dgm:pt modelId="{B65E1FD2-E274-4640-90ED-A6BE74C7760F}" type="parTrans" cxnId="{8B2BA37D-58C5-42DA-BA43-CE4CF15FE77D}">
      <dgm:prSet/>
      <dgm:spPr/>
      <dgm:t>
        <a:bodyPr/>
        <a:lstStyle/>
        <a:p>
          <a:endParaRPr lang="en-US"/>
        </a:p>
      </dgm:t>
    </dgm:pt>
    <dgm:pt modelId="{1038FAA2-71EA-4C81-8AD5-CB6CACDA66FD}" type="sibTrans" cxnId="{8B2BA37D-58C5-42DA-BA43-CE4CF15FE77D}">
      <dgm:prSet/>
      <dgm:spPr/>
      <dgm:t>
        <a:bodyPr/>
        <a:lstStyle/>
        <a:p>
          <a:endParaRPr lang="en-US"/>
        </a:p>
      </dgm:t>
    </dgm:pt>
    <dgm:pt modelId="{D47A3B4B-B3EF-4544-941C-56903B1A5DEA}">
      <dgm:prSet phldrT="[Text]"/>
      <dgm:spPr/>
      <dgm:t>
        <a:bodyPr/>
        <a:lstStyle/>
        <a:p>
          <a:r>
            <a:rPr lang="en-US" dirty="0" smtClean="0"/>
            <a:t>Feature enhancement </a:t>
          </a:r>
          <a:endParaRPr lang="en-US" dirty="0"/>
        </a:p>
      </dgm:t>
    </dgm:pt>
    <dgm:pt modelId="{594748C7-17A2-49BA-8F63-1605A38B2929}" type="parTrans" cxnId="{EEBD034C-4EA7-4BD4-A631-FD77137EEB56}">
      <dgm:prSet/>
      <dgm:spPr/>
      <dgm:t>
        <a:bodyPr/>
        <a:lstStyle/>
        <a:p>
          <a:endParaRPr lang="en-US"/>
        </a:p>
      </dgm:t>
    </dgm:pt>
    <dgm:pt modelId="{1D263BA8-8706-4836-B27F-A6C83C4A3229}" type="sibTrans" cxnId="{EEBD034C-4EA7-4BD4-A631-FD77137EEB56}">
      <dgm:prSet/>
      <dgm:spPr/>
      <dgm:t>
        <a:bodyPr/>
        <a:lstStyle/>
        <a:p>
          <a:endParaRPr lang="en-US"/>
        </a:p>
      </dgm:t>
    </dgm:pt>
    <dgm:pt modelId="{36739E51-D72C-485C-8146-F03ED25E0A34}">
      <dgm:prSet phldrT="[Text]"/>
      <dgm:spPr/>
      <dgm:t>
        <a:bodyPr/>
        <a:lstStyle/>
        <a:p>
          <a:r>
            <a:rPr lang="en-US" dirty="0" smtClean="0"/>
            <a:t>Change Management</a:t>
          </a:r>
          <a:endParaRPr lang="en-US" dirty="0"/>
        </a:p>
      </dgm:t>
    </dgm:pt>
    <dgm:pt modelId="{11E68CFB-EBCA-4D1C-8F5B-33DE07D8641A}" type="parTrans" cxnId="{A5DABF38-BC68-4945-BC1C-5E555E4CDE7D}">
      <dgm:prSet/>
      <dgm:spPr/>
      <dgm:t>
        <a:bodyPr/>
        <a:lstStyle/>
        <a:p>
          <a:endParaRPr lang="en-US"/>
        </a:p>
      </dgm:t>
    </dgm:pt>
    <dgm:pt modelId="{65CFE321-52AC-4FDB-B96C-3A133883BAF1}" type="sibTrans" cxnId="{A5DABF38-BC68-4945-BC1C-5E555E4CDE7D}">
      <dgm:prSet/>
      <dgm:spPr/>
      <dgm:t>
        <a:bodyPr/>
        <a:lstStyle/>
        <a:p>
          <a:endParaRPr lang="en-US"/>
        </a:p>
      </dgm:t>
    </dgm:pt>
    <dgm:pt modelId="{69165E9A-99ED-47F5-AAAB-13B70205802B}">
      <dgm:prSet phldrT="[Text]"/>
      <dgm:spPr/>
      <dgm:t>
        <a:bodyPr/>
        <a:lstStyle/>
        <a:p>
          <a:r>
            <a:rPr lang="en-US" dirty="0" smtClean="0"/>
            <a:t>Maintenance </a:t>
          </a:r>
          <a:endParaRPr lang="en-US" dirty="0"/>
        </a:p>
      </dgm:t>
    </dgm:pt>
    <dgm:pt modelId="{750DD1FF-1693-4D01-8B11-E6D7540DFD53}" type="parTrans" cxnId="{7A5AF1BE-0584-4F0A-BF2A-37E2913558B1}">
      <dgm:prSet/>
      <dgm:spPr/>
      <dgm:t>
        <a:bodyPr/>
        <a:lstStyle/>
        <a:p>
          <a:endParaRPr lang="en-US"/>
        </a:p>
      </dgm:t>
    </dgm:pt>
    <dgm:pt modelId="{D49768C5-40AB-4A5D-A867-B16F6D1B89A7}" type="sibTrans" cxnId="{7A5AF1BE-0584-4F0A-BF2A-37E2913558B1}">
      <dgm:prSet/>
      <dgm:spPr/>
      <dgm:t>
        <a:bodyPr/>
        <a:lstStyle/>
        <a:p>
          <a:endParaRPr lang="en-US"/>
        </a:p>
      </dgm:t>
    </dgm:pt>
    <dgm:pt modelId="{79A507D0-DBE7-42B2-8F00-1A977AE4F9AA}">
      <dgm:prSet phldrT="[Text]"/>
      <dgm:spPr/>
      <dgm:t>
        <a:bodyPr/>
        <a:lstStyle/>
        <a:p>
          <a:r>
            <a:rPr lang="en-US" dirty="0" smtClean="0"/>
            <a:t>Manage SLA</a:t>
          </a:r>
          <a:endParaRPr lang="en-US" dirty="0"/>
        </a:p>
      </dgm:t>
    </dgm:pt>
    <dgm:pt modelId="{AE121BB9-F916-4361-8703-3AC42713D2A0}" type="parTrans" cxnId="{C69BB373-9442-4B9A-BDB7-CD4D26703EE2}">
      <dgm:prSet/>
      <dgm:spPr/>
      <dgm:t>
        <a:bodyPr/>
        <a:lstStyle/>
        <a:p>
          <a:endParaRPr lang="en-US"/>
        </a:p>
      </dgm:t>
    </dgm:pt>
    <dgm:pt modelId="{D76821AA-393C-4F57-BF62-F279FB75C630}" type="sibTrans" cxnId="{C69BB373-9442-4B9A-BDB7-CD4D26703EE2}">
      <dgm:prSet/>
      <dgm:spPr/>
      <dgm:t>
        <a:bodyPr/>
        <a:lstStyle/>
        <a:p>
          <a:endParaRPr lang="en-US"/>
        </a:p>
      </dgm:t>
    </dgm:pt>
    <dgm:pt modelId="{72B725D3-F66B-4AB0-9C6E-F0FADC81758C}" type="pres">
      <dgm:prSet presAssocID="{B695976D-0758-41E1-B47D-4F1C31FADC02}" presName="theList" presStyleCnt="0">
        <dgm:presLayoutVars>
          <dgm:dir/>
          <dgm:animLvl val="lvl"/>
          <dgm:resizeHandles val="exact"/>
        </dgm:presLayoutVars>
      </dgm:prSet>
      <dgm:spPr/>
      <dgm:t>
        <a:bodyPr/>
        <a:lstStyle/>
        <a:p>
          <a:endParaRPr lang="en-US"/>
        </a:p>
      </dgm:t>
    </dgm:pt>
    <dgm:pt modelId="{487A630F-F149-453B-A0AB-DECDC9E6FE7B}" type="pres">
      <dgm:prSet presAssocID="{06831E98-0D51-452D-B32A-A03580BC2550}" presName="compNode" presStyleCnt="0"/>
      <dgm:spPr/>
    </dgm:pt>
    <dgm:pt modelId="{3AD23648-836D-46F7-B09E-79ECE68573B8}" type="pres">
      <dgm:prSet presAssocID="{06831E98-0D51-452D-B32A-A03580BC2550}" presName="aNode" presStyleLbl="bgShp" presStyleIdx="0" presStyleCnt="3"/>
      <dgm:spPr/>
      <dgm:t>
        <a:bodyPr/>
        <a:lstStyle/>
        <a:p>
          <a:endParaRPr lang="en-US"/>
        </a:p>
      </dgm:t>
    </dgm:pt>
    <dgm:pt modelId="{AEAC2335-0F64-4574-9695-574598F05058}" type="pres">
      <dgm:prSet presAssocID="{06831E98-0D51-452D-B32A-A03580BC2550}" presName="textNode" presStyleLbl="bgShp" presStyleIdx="0" presStyleCnt="3"/>
      <dgm:spPr/>
      <dgm:t>
        <a:bodyPr/>
        <a:lstStyle/>
        <a:p>
          <a:endParaRPr lang="en-US"/>
        </a:p>
      </dgm:t>
    </dgm:pt>
    <dgm:pt modelId="{4E84DBAD-A325-4B22-8C1D-9A09F69716A4}" type="pres">
      <dgm:prSet presAssocID="{06831E98-0D51-452D-B32A-A03580BC2550}" presName="compChildNode" presStyleCnt="0"/>
      <dgm:spPr/>
    </dgm:pt>
    <dgm:pt modelId="{30AEFDBC-7791-4DD5-B459-E2B8D24EB2C7}" type="pres">
      <dgm:prSet presAssocID="{06831E98-0D51-452D-B32A-A03580BC2550}" presName="theInnerList" presStyleCnt="0"/>
      <dgm:spPr/>
    </dgm:pt>
    <dgm:pt modelId="{E20638F9-D99A-4424-8148-A34076D1A0E1}" type="pres">
      <dgm:prSet presAssocID="{58A5497F-67E4-4407-885A-4C3378FF9819}" presName="childNode" presStyleLbl="node1" presStyleIdx="0" presStyleCnt="7">
        <dgm:presLayoutVars>
          <dgm:bulletEnabled val="1"/>
        </dgm:presLayoutVars>
      </dgm:prSet>
      <dgm:spPr/>
      <dgm:t>
        <a:bodyPr/>
        <a:lstStyle/>
        <a:p>
          <a:endParaRPr lang="en-US"/>
        </a:p>
      </dgm:t>
    </dgm:pt>
    <dgm:pt modelId="{4204E83F-2F70-4CE7-8748-E866DE24F8F1}" type="pres">
      <dgm:prSet presAssocID="{58A5497F-67E4-4407-885A-4C3378FF9819}" presName="aSpace2" presStyleCnt="0"/>
      <dgm:spPr/>
    </dgm:pt>
    <dgm:pt modelId="{EB8ADF65-5AB1-4812-AF7E-55C3ACB7046B}" type="pres">
      <dgm:prSet presAssocID="{36739E51-D72C-485C-8146-F03ED25E0A34}" presName="childNode" presStyleLbl="node1" presStyleIdx="1" presStyleCnt="7">
        <dgm:presLayoutVars>
          <dgm:bulletEnabled val="1"/>
        </dgm:presLayoutVars>
      </dgm:prSet>
      <dgm:spPr/>
      <dgm:t>
        <a:bodyPr/>
        <a:lstStyle/>
        <a:p>
          <a:endParaRPr lang="en-US"/>
        </a:p>
      </dgm:t>
    </dgm:pt>
    <dgm:pt modelId="{0E39A658-E7AF-4F1E-A253-DF24FB906F6B}" type="pres">
      <dgm:prSet presAssocID="{06831E98-0D51-452D-B32A-A03580BC2550}" presName="aSpace" presStyleCnt="0"/>
      <dgm:spPr/>
    </dgm:pt>
    <dgm:pt modelId="{E5D4AF16-B01A-45F7-BE67-7BED339B1D00}" type="pres">
      <dgm:prSet presAssocID="{87664AE9-EE96-4C7A-B1A7-0AA07E46B47C}" presName="compNode" presStyleCnt="0"/>
      <dgm:spPr/>
    </dgm:pt>
    <dgm:pt modelId="{CB4DCC9F-B629-44DA-A2F4-D06B3F8D6786}" type="pres">
      <dgm:prSet presAssocID="{87664AE9-EE96-4C7A-B1A7-0AA07E46B47C}" presName="aNode" presStyleLbl="bgShp" presStyleIdx="1" presStyleCnt="3"/>
      <dgm:spPr/>
      <dgm:t>
        <a:bodyPr/>
        <a:lstStyle/>
        <a:p>
          <a:endParaRPr lang="en-US"/>
        </a:p>
      </dgm:t>
    </dgm:pt>
    <dgm:pt modelId="{D1F68A2B-93C7-4461-AF8E-A0CFEF760C33}" type="pres">
      <dgm:prSet presAssocID="{87664AE9-EE96-4C7A-B1A7-0AA07E46B47C}" presName="textNode" presStyleLbl="bgShp" presStyleIdx="1" presStyleCnt="3"/>
      <dgm:spPr/>
      <dgm:t>
        <a:bodyPr/>
        <a:lstStyle/>
        <a:p>
          <a:endParaRPr lang="en-US"/>
        </a:p>
      </dgm:t>
    </dgm:pt>
    <dgm:pt modelId="{A462965F-7907-452F-BEFA-8D510754C149}" type="pres">
      <dgm:prSet presAssocID="{87664AE9-EE96-4C7A-B1A7-0AA07E46B47C}" presName="compChildNode" presStyleCnt="0"/>
      <dgm:spPr/>
    </dgm:pt>
    <dgm:pt modelId="{14216519-17F8-460C-8A85-2AAFC4DF6B47}" type="pres">
      <dgm:prSet presAssocID="{87664AE9-EE96-4C7A-B1A7-0AA07E46B47C}" presName="theInnerList" presStyleCnt="0"/>
      <dgm:spPr/>
    </dgm:pt>
    <dgm:pt modelId="{95F26D7C-9675-414C-A1C7-310EB6727E1B}" type="pres">
      <dgm:prSet presAssocID="{70875DE4-F8EC-425F-B259-1AE167EBB4A4}" presName="childNode" presStyleLbl="node1" presStyleIdx="2" presStyleCnt="7">
        <dgm:presLayoutVars>
          <dgm:bulletEnabled val="1"/>
        </dgm:presLayoutVars>
      </dgm:prSet>
      <dgm:spPr/>
      <dgm:t>
        <a:bodyPr/>
        <a:lstStyle/>
        <a:p>
          <a:endParaRPr lang="en-US"/>
        </a:p>
      </dgm:t>
    </dgm:pt>
    <dgm:pt modelId="{A0D6F831-FE8E-4671-80BD-5DEFD9696A10}" type="pres">
      <dgm:prSet presAssocID="{70875DE4-F8EC-425F-B259-1AE167EBB4A4}" presName="aSpace2" presStyleCnt="0"/>
      <dgm:spPr/>
    </dgm:pt>
    <dgm:pt modelId="{F3477DE8-DB84-450E-860D-56E66BA41B11}" type="pres">
      <dgm:prSet presAssocID="{D47A3B4B-B3EF-4544-941C-56903B1A5DEA}" presName="childNode" presStyleLbl="node1" presStyleIdx="3" presStyleCnt="7">
        <dgm:presLayoutVars>
          <dgm:bulletEnabled val="1"/>
        </dgm:presLayoutVars>
      </dgm:prSet>
      <dgm:spPr/>
      <dgm:t>
        <a:bodyPr/>
        <a:lstStyle/>
        <a:p>
          <a:endParaRPr lang="en-US"/>
        </a:p>
      </dgm:t>
    </dgm:pt>
    <dgm:pt modelId="{CA9FFBC0-A681-4253-8217-91ABCB099AB0}" type="pres">
      <dgm:prSet presAssocID="{87664AE9-EE96-4C7A-B1A7-0AA07E46B47C}" presName="aSpace" presStyleCnt="0"/>
      <dgm:spPr/>
    </dgm:pt>
    <dgm:pt modelId="{04B3FB6F-718C-4468-8D89-D081272DDF0D}" type="pres">
      <dgm:prSet presAssocID="{7D84DCB3-3886-4C22-9275-A76D3342AE0E}" presName="compNode" presStyleCnt="0"/>
      <dgm:spPr/>
    </dgm:pt>
    <dgm:pt modelId="{EBC39F05-01A0-4248-AFC1-A8F751DFFC4F}" type="pres">
      <dgm:prSet presAssocID="{7D84DCB3-3886-4C22-9275-A76D3342AE0E}" presName="aNode" presStyleLbl="bgShp" presStyleIdx="2" presStyleCnt="3"/>
      <dgm:spPr/>
      <dgm:t>
        <a:bodyPr/>
        <a:lstStyle/>
        <a:p>
          <a:endParaRPr lang="en-US"/>
        </a:p>
      </dgm:t>
    </dgm:pt>
    <dgm:pt modelId="{113FE253-7043-4FFA-9FF7-9DBFA3A10C60}" type="pres">
      <dgm:prSet presAssocID="{7D84DCB3-3886-4C22-9275-A76D3342AE0E}" presName="textNode" presStyleLbl="bgShp" presStyleIdx="2" presStyleCnt="3"/>
      <dgm:spPr/>
      <dgm:t>
        <a:bodyPr/>
        <a:lstStyle/>
        <a:p>
          <a:endParaRPr lang="en-US"/>
        </a:p>
      </dgm:t>
    </dgm:pt>
    <dgm:pt modelId="{E899A195-3576-493A-9F08-78E3711723FA}" type="pres">
      <dgm:prSet presAssocID="{7D84DCB3-3886-4C22-9275-A76D3342AE0E}" presName="compChildNode" presStyleCnt="0"/>
      <dgm:spPr/>
    </dgm:pt>
    <dgm:pt modelId="{2C44FDD9-A043-4FA1-B147-9F60DA8AC461}" type="pres">
      <dgm:prSet presAssocID="{7D84DCB3-3886-4C22-9275-A76D3342AE0E}" presName="theInnerList" presStyleCnt="0"/>
      <dgm:spPr/>
    </dgm:pt>
    <dgm:pt modelId="{6C3CEF61-8999-4096-AAA2-9D8D2BD30BFB}" type="pres">
      <dgm:prSet presAssocID="{491AE4DF-F0ED-4262-A6F3-4918A4F673DD}" presName="childNode" presStyleLbl="node1" presStyleIdx="4" presStyleCnt="7">
        <dgm:presLayoutVars>
          <dgm:bulletEnabled val="1"/>
        </dgm:presLayoutVars>
      </dgm:prSet>
      <dgm:spPr/>
      <dgm:t>
        <a:bodyPr/>
        <a:lstStyle/>
        <a:p>
          <a:endParaRPr lang="en-US"/>
        </a:p>
      </dgm:t>
    </dgm:pt>
    <dgm:pt modelId="{4DE1541D-153A-4EAC-AB62-55E337DEAFAC}" type="pres">
      <dgm:prSet presAssocID="{491AE4DF-F0ED-4262-A6F3-4918A4F673DD}" presName="aSpace2" presStyleCnt="0"/>
      <dgm:spPr/>
    </dgm:pt>
    <dgm:pt modelId="{C733F3F0-1E91-4164-85DB-25328F17D566}" type="pres">
      <dgm:prSet presAssocID="{69165E9A-99ED-47F5-AAAB-13B70205802B}" presName="childNode" presStyleLbl="node1" presStyleIdx="5" presStyleCnt="7">
        <dgm:presLayoutVars>
          <dgm:bulletEnabled val="1"/>
        </dgm:presLayoutVars>
      </dgm:prSet>
      <dgm:spPr/>
      <dgm:t>
        <a:bodyPr/>
        <a:lstStyle/>
        <a:p>
          <a:endParaRPr lang="en-US"/>
        </a:p>
      </dgm:t>
    </dgm:pt>
    <dgm:pt modelId="{6A08336F-603A-4254-8515-5318DAE59236}" type="pres">
      <dgm:prSet presAssocID="{69165E9A-99ED-47F5-AAAB-13B70205802B}" presName="aSpace2" presStyleCnt="0"/>
      <dgm:spPr/>
    </dgm:pt>
    <dgm:pt modelId="{D189A938-B8D5-4B27-BDBA-44526DC847A7}" type="pres">
      <dgm:prSet presAssocID="{79A507D0-DBE7-42B2-8F00-1A977AE4F9AA}" presName="childNode" presStyleLbl="node1" presStyleIdx="6" presStyleCnt="7">
        <dgm:presLayoutVars>
          <dgm:bulletEnabled val="1"/>
        </dgm:presLayoutVars>
      </dgm:prSet>
      <dgm:spPr/>
      <dgm:t>
        <a:bodyPr/>
        <a:lstStyle/>
        <a:p>
          <a:endParaRPr lang="en-US"/>
        </a:p>
      </dgm:t>
    </dgm:pt>
  </dgm:ptLst>
  <dgm:cxnLst>
    <dgm:cxn modelId="{C29165E5-14B5-432A-B1A6-A62F7855F71B}" type="presOf" srcId="{69165E9A-99ED-47F5-AAAB-13B70205802B}" destId="{C733F3F0-1E91-4164-85DB-25328F17D566}" srcOrd="0" destOrd="0" presId="urn:microsoft.com/office/officeart/2005/8/layout/lProcess2"/>
    <dgm:cxn modelId="{AF415BE4-FA48-4D90-8797-D8B0558965FD}" type="presOf" srcId="{06831E98-0D51-452D-B32A-A03580BC2550}" destId="{AEAC2335-0F64-4574-9695-574598F05058}" srcOrd="1" destOrd="0" presId="urn:microsoft.com/office/officeart/2005/8/layout/lProcess2"/>
    <dgm:cxn modelId="{7A5AF1BE-0584-4F0A-BF2A-37E2913558B1}" srcId="{7D84DCB3-3886-4C22-9275-A76D3342AE0E}" destId="{69165E9A-99ED-47F5-AAAB-13B70205802B}" srcOrd="1" destOrd="0" parTransId="{750DD1FF-1693-4D01-8B11-E6D7540DFD53}" sibTransId="{D49768C5-40AB-4A5D-A867-B16F6D1B89A7}"/>
    <dgm:cxn modelId="{417196F4-8FDC-4278-8606-420EAC731E95}" type="presOf" srcId="{58A5497F-67E4-4407-885A-4C3378FF9819}" destId="{E20638F9-D99A-4424-8148-A34076D1A0E1}" srcOrd="0" destOrd="0" presId="urn:microsoft.com/office/officeart/2005/8/layout/lProcess2"/>
    <dgm:cxn modelId="{060E5F57-EBFA-4E7B-AA4A-C7BD90872BF4}" srcId="{B695976D-0758-41E1-B47D-4F1C31FADC02}" destId="{7D84DCB3-3886-4C22-9275-A76D3342AE0E}" srcOrd="2" destOrd="0" parTransId="{645CF5E9-DC71-4FC6-8D93-DB11796B13FE}" sibTransId="{64727673-24EE-435C-B2A2-9AAFB5BA479D}"/>
    <dgm:cxn modelId="{99F7F713-89F1-4274-B07E-8FB150CF1845}" type="presOf" srcId="{36739E51-D72C-485C-8146-F03ED25E0A34}" destId="{EB8ADF65-5AB1-4812-AF7E-55C3ACB7046B}" srcOrd="0" destOrd="0" presId="urn:microsoft.com/office/officeart/2005/8/layout/lProcess2"/>
    <dgm:cxn modelId="{EEBD034C-4EA7-4BD4-A631-FD77137EEB56}" srcId="{87664AE9-EE96-4C7A-B1A7-0AA07E46B47C}" destId="{D47A3B4B-B3EF-4544-941C-56903B1A5DEA}" srcOrd="1" destOrd="0" parTransId="{594748C7-17A2-49BA-8F63-1605A38B2929}" sibTransId="{1D263BA8-8706-4836-B27F-A6C83C4A3229}"/>
    <dgm:cxn modelId="{5AC56706-6575-4370-9899-DE73F401AB23}" type="presOf" srcId="{491AE4DF-F0ED-4262-A6F3-4918A4F673DD}" destId="{6C3CEF61-8999-4096-AAA2-9D8D2BD30BFB}" srcOrd="0" destOrd="0" presId="urn:microsoft.com/office/officeart/2005/8/layout/lProcess2"/>
    <dgm:cxn modelId="{72AEF567-85B4-4874-AF04-342CC5E127B3}" srcId="{06831E98-0D51-452D-B32A-A03580BC2550}" destId="{58A5497F-67E4-4407-885A-4C3378FF9819}" srcOrd="0" destOrd="0" parTransId="{2A2FB209-FDAD-4364-BAFE-896FB433B251}" sibTransId="{EF86E434-F487-4575-85C7-73E08DD91723}"/>
    <dgm:cxn modelId="{C69BB373-9442-4B9A-BDB7-CD4D26703EE2}" srcId="{7D84DCB3-3886-4C22-9275-A76D3342AE0E}" destId="{79A507D0-DBE7-42B2-8F00-1A977AE4F9AA}" srcOrd="2" destOrd="0" parTransId="{AE121BB9-F916-4361-8703-3AC42713D2A0}" sibTransId="{D76821AA-393C-4F57-BF62-F279FB75C630}"/>
    <dgm:cxn modelId="{7942DCB0-73FD-47B2-99C0-BD7B9BD8AC2E}" type="presOf" srcId="{70875DE4-F8EC-425F-B259-1AE167EBB4A4}" destId="{95F26D7C-9675-414C-A1C7-310EB6727E1B}" srcOrd="0" destOrd="0" presId="urn:microsoft.com/office/officeart/2005/8/layout/lProcess2"/>
    <dgm:cxn modelId="{47A65EAD-A582-4558-9C61-8256FB4023FB}" type="presOf" srcId="{87664AE9-EE96-4C7A-B1A7-0AA07E46B47C}" destId="{CB4DCC9F-B629-44DA-A2F4-D06B3F8D6786}" srcOrd="0" destOrd="0" presId="urn:microsoft.com/office/officeart/2005/8/layout/lProcess2"/>
    <dgm:cxn modelId="{A5DABF38-BC68-4945-BC1C-5E555E4CDE7D}" srcId="{06831E98-0D51-452D-B32A-A03580BC2550}" destId="{36739E51-D72C-485C-8146-F03ED25E0A34}" srcOrd="1" destOrd="0" parTransId="{11E68CFB-EBCA-4D1C-8F5B-33DE07D8641A}" sibTransId="{65CFE321-52AC-4FDB-B96C-3A133883BAF1}"/>
    <dgm:cxn modelId="{2E1A1DA3-B148-4840-94B6-831A262B1124}" type="presOf" srcId="{B695976D-0758-41E1-B47D-4F1C31FADC02}" destId="{72B725D3-F66B-4AB0-9C6E-F0FADC81758C}" srcOrd="0" destOrd="0" presId="urn:microsoft.com/office/officeart/2005/8/layout/lProcess2"/>
    <dgm:cxn modelId="{E679B84E-132B-4DA3-8E17-21B12E1A13BD}" type="presOf" srcId="{7D84DCB3-3886-4C22-9275-A76D3342AE0E}" destId="{113FE253-7043-4FFA-9FF7-9DBFA3A10C60}" srcOrd="1" destOrd="0" presId="urn:microsoft.com/office/officeart/2005/8/layout/lProcess2"/>
    <dgm:cxn modelId="{133D72F2-2DC8-4EA3-A88C-A4A83A3624B7}" srcId="{7D84DCB3-3886-4C22-9275-A76D3342AE0E}" destId="{491AE4DF-F0ED-4262-A6F3-4918A4F673DD}" srcOrd="0" destOrd="0" parTransId="{FD5B9AEC-3287-4102-9C67-A39E9044A445}" sibTransId="{C6E83B26-9AF9-420E-88B8-7488FB0D7248}"/>
    <dgm:cxn modelId="{47DEA81F-66FF-4F53-82B5-EB4B60AC2567}" type="presOf" srcId="{D47A3B4B-B3EF-4544-941C-56903B1A5DEA}" destId="{F3477DE8-DB84-450E-860D-56E66BA41B11}" srcOrd="0" destOrd="0" presId="urn:microsoft.com/office/officeart/2005/8/layout/lProcess2"/>
    <dgm:cxn modelId="{76C099F1-E2C6-443B-83D9-D03CD1522ABF}" type="presOf" srcId="{06831E98-0D51-452D-B32A-A03580BC2550}" destId="{3AD23648-836D-46F7-B09E-79ECE68573B8}" srcOrd="0" destOrd="0" presId="urn:microsoft.com/office/officeart/2005/8/layout/lProcess2"/>
    <dgm:cxn modelId="{CC958819-EB6B-4AA6-B61E-86F5E20ABC43}" type="presOf" srcId="{87664AE9-EE96-4C7A-B1A7-0AA07E46B47C}" destId="{D1F68A2B-93C7-4461-AF8E-A0CFEF760C33}" srcOrd="1" destOrd="0" presId="urn:microsoft.com/office/officeart/2005/8/layout/lProcess2"/>
    <dgm:cxn modelId="{9121F44A-B563-4971-9358-A42FC2C5C4A5}" type="presOf" srcId="{7D84DCB3-3886-4C22-9275-A76D3342AE0E}" destId="{EBC39F05-01A0-4248-AFC1-A8F751DFFC4F}" srcOrd="0" destOrd="0" presId="urn:microsoft.com/office/officeart/2005/8/layout/lProcess2"/>
    <dgm:cxn modelId="{8BEB5CB6-8B59-4035-8BCF-06EAD80A54DA}" srcId="{B695976D-0758-41E1-B47D-4F1C31FADC02}" destId="{87664AE9-EE96-4C7A-B1A7-0AA07E46B47C}" srcOrd="1" destOrd="0" parTransId="{EB97843D-AD39-4EB0-8767-144E76617885}" sibTransId="{742FA4A5-2EB3-4B52-89D9-AE46DC2DDEDB}"/>
    <dgm:cxn modelId="{75FF7E0D-9A0B-43E9-BE87-D90794E88E24}" type="presOf" srcId="{79A507D0-DBE7-42B2-8F00-1A977AE4F9AA}" destId="{D189A938-B8D5-4B27-BDBA-44526DC847A7}" srcOrd="0" destOrd="0" presId="urn:microsoft.com/office/officeart/2005/8/layout/lProcess2"/>
    <dgm:cxn modelId="{8B2BA37D-58C5-42DA-BA43-CE4CF15FE77D}" srcId="{87664AE9-EE96-4C7A-B1A7-0AA07E46B47C}" destId="{70875DE4-F8EC-425F-B259-1AE167EBB4A4}" srcOrd="0" destOrd="0" parTransId="{B65E1FD2-E274-4640-90ED-A6BE74C7760F}" sibTransId="{1038FAA2-71EA-4C81-8AD5-CB6CACDA66FD}"/>
    <dgm:cxn modelId="{3E80520D-54DD-40AF-B0FB-C95D99219076}" srcId="{B695976D-0758-41E1-B47D-4F1C31FADC02}" destId="{06831E98-0D51-452D-B32A-A03580BC2550}" srcOrd="0" destOrd="0" parTransId="{A51966F2-866B-4249-8107-4589AE50CDE7}" sibTransId="{0666A640-E3B6-4023-A169-E9685DF717F4}"/>
    <dgm:cxn modelId="{5DAA6DCF-E4AD-4292-BC9E-C4ADDD85EF1B}" type="presParOf" srcId="{72B725D3-F66B-4AB0-9C6E-F0FADC81758C}" destId="{487A630F-F149-453B-A0AB-DECDC9E6FE7B}" srcOrd="0" destOrd="0" presId="urn:microsoft.com/office/officeart/2005/8/layout/lProcess2"/>
    <dgm:cxn modelId="{BC5C1629-6B98-420D-BECD-E508C8DF3944}" type="presParOf" srcId="{487A630F-F149-453B-A0AB-DECDC9E6FE7B}" destId="{3AD23648-836D-46F7-B09E-79ECE68573B8}" srcOrd="0" destOrd="0" presId="urn:microsoft.com/office/officeart/2005/8/layout/lProcess2"/>
    <dgm:cxn modelId="{3BF29A71-40A3-471E-9661-3413289F4A90}" type="presParOf" srcId="{487A630F-F149-453B-A0AB-DECDC9E6FE7B}" destId="{AEAC2335-0F64-4574-9695-574598F05058}" srcOrd="1" destOrd="0" presId="urn:microsoft.com/office/officeart/2005/8/layout/lProcess2"/>
    <dgm:cxn modelId="{F007B4BB-2CB4-4BD9-B32C-8CF2A879AAA8}" type="presParOf" srcId="{487A630F-F149-453B-A0AB-DECDC9E6FE7B}" destId="{4E84DBAD-A325-4B22-8C1D-9A09F69716A4}" srcOrd="2" destOrd="0" presId="urn:microsoft.com/office/officeart/2005/8/layout/lProcess2"/>
    <dgm:cxn modelId="{808E349C-9CCE-40E5-93DE-B322F5CDFBE8}" type="presParOf" srcId="{4E84DBAD-A325-4B22-8C1D-9A09F69716A4}" destId="{30AEFDBC-7791-4DD5-B459-E2B8D24EB2C7}" srcOrd="0" destOrd="0" presId="urn:microsoft.com/office/officeart/2005/8/layout/lProcess2"/>
    <dgm:cxn modelId="{785957B7-611A-44BB-BBDB-ABC919B94006}" type="presParOf" srcId="{30AEFDBC-7791-4DD5-B459-E2B8D24EB2C7}" destId="{E20638F9-D99A-4424-8148-A34076D1A0E1}" srcOrd="0" destOrd="0" presId="urn:microsoft.com/office/officeart/2005/8/layout/lProcess2"/>
    <dgm:cxn modelId="{FC310C91-5494-4CCC-81B4-851275E101AF}" type="presParOf" srcId="{30AEFDBC-7791-4DD5-B459-E2B8D24EB2C7}" destId="{4204E83F-2F70-4CE7-8748-E866DE24F8F1}" srcOrd="1" destOrd="0" presId="urn:microsoft.com/office/officeart/2005/8/layout/lProcess2"/>
    <dgm:cxn modelId="{4E707123-9A1B-4804-BCE0-A260AA9EC8C2}" type="presParOf" srcId="{30AEFDBC-7791-4DD5-B459-E2B8D24EB2C7}" destId="{EB8ADF65-5AB1-4812-AF7E-55C3ACB7046B}" srcOrd="2" destOrd="0" presId="urn:microsoft.com/office/officeart/2005/8/layout/lProcess2"/>
    <dgm:cxn modelId="{07F18D5C-1567-44B1-9141-BE9D61BA155D}" type="presParOf" srcId="{72B725D3-F66B-4AB0-9C6E-F0FADC81758C}" destId="{0E39A658-E7AF-4F1E-A253-DF24FB906F6B}" srcOrd="1" destOrd="0" presId="urn:microsoft.com/office/officeart/2005/8/layout/lProcess2"/>
    <dgm:cxn modelId="{210A0D88-FB57-48A1-AD33-3F2B1EDFE26C}" type="presParOf" srcId="{72B725D3-F66B-4AB0-9C6E-F0FADC81758C}" destId="{E5D4AF16-B01A-45F7-BE67-7BED339B1D00}" srcOrd="2" destOrd="0" presId="urn:microsoft.com/office/officeart/2005/8/layout/lProcess2"/>
    <dgm:cxn modelId="{7A7DC242-3B8B-4FBC-8CD8-2C8B797FB8A1}" type="presParOf" srcId="{E5D4AF16-B01A-45F7-BE67-7BED339B1D00}" destId="{CB4DCC9F-B629-44DA-A2F4-D06B3F8D6786}" srcOrd="0" destOrd="0" presId="urn:microsoft.com/office/officeart/2005/8/layout/lProcess2"/>
    <dgm:cxn modelId="{4652D5F0-008D-47B4-85F8-BD899D5D9A8E}" type="presParOf" srcId="{E5D4AF16-B01A-45F7-BE67-7BED339B1D00}" destId="{D1F68A2B-93C7-4461-AF8E-A0CFEF760C33}" srcOrd="1" destOrd="0" presId="urn:microsoft.com/office/officeart/2005/8/layout/lProcess2"/>
    <dgm:cxn modelId="{32F15109-4D4E-4D86-A740-1E3890DE1E0B}" type="presParOf" srcId="{E5D4AF16-B01A-45F7-BE67-7BED339B1D00}" destId="{A462965F-7907-452F-BEFA-8D510754C149}" srcOrd="2" destOrd="0" presId="urn:microsoft.com/office/officeart/2005/8/layout/lProcess2"/>
    <dgm:cxn modelId="{DF3CC46E-8239-4819-9A90-3ED5A4C2F6CB}" type="presParOf" srcId="{A462965F-7907-452F-BEFA-8D510754C149}" destId="{14216519-17F8-460C-8A85-2AAFC4DF6B47}" srcOrd="0" destOrd="0" presId="urn:microsoft.com/office/officeart/2005/8/layout/lProcess2"/>
    <dgm:cxn modelId="{69C13CE2-E823-4145-A4A2-EAC40D14786B}" type="presParOf" srcId="{14216519-17F8-460C-8A85-2AAFC4DF6B47}" destId="{95F26D7C-9675-414C-A1C7-310EB6727E1B}" srcOrd="0" destOrd="0" presId="urn:microsoft.com/office/officeart/2005/8/layout/lProcess2"/>
    <dgm:cxn modelId="{8CC089D6-BBC3-4FDD-895E-D69C4992B334}" type="presParOf" srcId="{14216519-17F8-460C-8A85-2AAFC4DF6B47}" destId="{A0D6F831-FE8E-4671-80BD-5DEFD9696A10}" srcOrd="1" destOrd="0" presId="urn:microsoft.com/office/officeart/2005/8/layout/lProcess2"/>
    <dgm:cxn modelId="{D48BCAC0-0B57-4199-93AF-0ABB76DCBBE1}" type="presParOf" srcId="{14216519-17F8-460C-8A85-2AAFC4DF6B47}" destId="{F3477DE8-DB84-450E-860D-56E66BA41B11}" srcOrd="2" destOrd="0" presId="urn:microsoft.com/office/officeart/2005/8/layout/lProcess2"/>
    <dgm:cxn modelId="{79FF38F4-BC35-4494-891C-60915DB2974A}" type="presParOf" srcId="{72B725D3-F66B-4AB0-9C6E-F0FADC81758C}" destId="{CA9FFBC0-A681-4253-8217-91ABCB099AB0}" srcOrd="3" destOrd="0" presId="urn:microsoft.com/office/officeart/2005/8/layout/lProcess2"/>
    <dgm:cxn modelId="{68B89A0D-CD99-4A72-9977-ABBBE84C8CE3}" type="presParOf" srcId="{72B725D3-F66B-4AB0-9C6E-F0FADC81758C}" destId="{04B3FB6F-718C-4468-8D89-D081272DDF0D}" srcOrd="4" destOrd="0" presId="urn:microsoft.com/office/officeart/2005/8/layout/lProcess2"/>
    <dgm:cxn modelId="{BEA0648F-5387-4D17-BD03-1E44702B1DA4}" type="presParOf" srcId="{04B3FB6F-718C-4468-8D89-D081272DDF0D}" destId="{EBC39F05-01A0-4248-AFC1-A8F751DFFC4F}" srcOrd="0" destOrd="0" presId="urn:microsoft.com/office/officeart/2005/8/layout/lProcess2"/>
    <dgm:cxn modelId="{A6C713D2-A8B1-4D08-B998-B575B73AEFE1}" type="presParOf" srcId="{04B3FB6F-718C-4468-8D89-D081272DDF0D}" destId="{113FE253-7043-4FFA-9FF7-9DBFA3A10C60}" srcOrd="1" destOrd="0" presId="urn:microsoft.com/office/officeart/2005/8/layout/lProcess2"/>
    <dgm:cxn modelId="{036FA918-ACF4-4DEC-9FDC-EA7407203BA6}" type="presParOf" srcId="{04B3FB6F-718C-4468-8D89-D081272DDF0D}" destId="{E899A195-3576-493A-9F08-78E3711723FA}" srcOrd="2" destOrd="0" presId="urn:microsoft.com/office/officeart/2005/8/layout/lProcess2"/>
    <dgm:cxn modelId="{A2D21EC7-6E20-4CFA-9E1B-C84C5C062101}" type="presParOf" srcId="{E899A195-3576-493A-9F08-78E3711723FA}" destId="{2C44FDD9-A043-4FA1-B147-9F60DA8AC461}" srcOrd="0" destOrd="0" presId="urn:microsoft.com/office/officeart/2005/8/layout/lProcess2"/>
    <dgm:cxn modelId="{87DE6C2A-05DB-4DE8-9D1E-5D5325951E94}" type="presParOf" srcId="{2C44FDD9-A043-4FA1-B147-9F60DA8AC461}" destId="{6C3CEF61-8999-4096-AAA2-9D8D2BD30BFB}" srcOrd="0" destOrd="0" presId="urn:microsoft.com/office/officeart/2005/8/layout/lProcess2"/>
    <dgm:cxn modelId="{DE983146-2937-483A-98BA-AED207B21481}" type="presParOf" srcId="{2C44FDD9-A043-4FA1-B147-9F60DA8AC461}" destId="{4DE1541D-153A-4EAC-AB62-55E337DEAFAC}" srcOrd="1" destOrd="0" presId="urn:microsoft.com/office/officeart/2005/8/layout/lProcess2"/>
    <dgm:cxn modelId="{694B2B6C-607E-46B8-A007-FB2DB5638293}" type="presParOf" srcId="{2C44FDD9-A043-4FA1-B147-9F60DA8AC461}" destId="{C733F3F0-1E91-4164-85DB-25328F17D566}" srcOrd="2" destOrd="0" presId="urn:microsoft.com/office/officeart/2005/8/layout/lProcess2"/>
    <dgm:cxn modelId="{942E46FC-BB6F-4DF6-8A4C-3215681D8168}" type="presParOf" srcId="{2C44FDD9-A043-4FA1-B147-9F60DA8AC461}" destId="{6A08336F-603A-4254-8515-5318DAE59236}" srcOrd="3" destOrd="0" presId="urn:microsoft.com/office/officeart/2005/8/layout/lProcess2"/>
    <dgm:cxn modelId="{A7A40D8D-DE27-45EC-A506-235EF4580FC8}" type="presParOf" srcId="{2C44FDD9-A043-4FA1-B147-9F60DA8AC461}" destId="{D189A938-B8D5-4B27-BDBA-44526DC847A7}" srcOrd="4"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B695976D-0758-41E1-B47D-4F1C31FADC02}" type="doc">
      <dgm:prSet loTypeId="urn:microsoft.com/office/officeart/2005/8/layout/lProcess2" loCatId="list" qsTypeId="urn:microsoft.com/office/officeart/2005/8/quickstyle/simple1" qsCatId="simple" csTypeId="urn:microsoft.com/office/officeart/2005/8/colors/accent2_2" csCatId="accent2" phldr="1"/>
      <dgm:spPr/>
      <dgm:t>
        <a:bodyPr/>
        <a:lstStyle/>
        <a:p>
          <a:endParaRPr lang="en-US"/>
        </a:p>
      </dgm:t>
    </dgm:pt>
    <dgm:pt modelId="{06831E98-0D51-452D-B32A-A03580BC2550}">
      <dgm:prSet phldrT="[Text]"/>
      <dgm:spPr/>
      <dgm:t>
        <a:bodyPr/>
        <a:lstStyle/>
        <a:p>
          <a:r>
            <a:rPr lang="en-US" dirty="0" smtClean="0"/>
            <a:t>Performance</a:t>
          </a:r>
          <a:endParaRPr lang="en-US" dirty="0"/>
        </a:p>
      </dgm:t>
    </dgm:pt>
    <dgm:pt modelId="{A51966F2-866B-4249-8107-4589AE50CDE7}" type="parTrans" cxnId="{3E80520D-54DD-40AF-B0FB-C95D99219076}">
      <dgm:prSet/>
      <dgm:spPr/>
      <dgm:t>
        <a:bodyPr/>
        <a:lstStyle/>
        <a:p>
          <a:endParaRPr lang="en-US"/>
        </a:p>
      </dgm:t>
    </dgm:pt>
    <dgm:pt modelId="{0666A640-E3B6-4023-A169-E9685DF717F4}" type="sibTrans" cxnId="{3E80520D-54DD-40AF-B0FB-C95D99219076}">
      <dgm:prSet/>
      <dgm:spPr/>
      <dgm:t>
        <a:bodyPr/>
        <a:lstStyle/>
        <a:p>
          <a:endParaRPr lang="en-US"/>
        </a:p>
      </dgm:t>
    </dgm:pt>
    <dgm:pt modelId="{AFEC2E18-B0D9-4607-904D-48B37802EBFF}">
      <dgm:prSet phldrT="[Text]"/>
      <dgm:spPr/>
      <dgm:t>
        <a:bodyPr/>
        <a:lstStyle/>
        <a:p>
          <a:r>
            <a:rPr lang="en-US" dirty="0" smtClean="0"/>
            <a:t>Customer Service</a:t>
          </a:r>
          <a:endParaRPr lang="en-US" dirty="0"/>
        </a:p>
      </dgm:t>
    </dgm:pt>
    <dgm:pt modelId="{3EBB942B-B551-4303-8079-30F5C2596AE2}" type="parTrans" cxnId="{3D8BFC02-C0DD-4918-AD74-9173E9E3AA28}">
      <dgm:prSet/>
      <dgm:spPr/>
      <dgm:t>
        <a:bodyPr/>
        <a:lstStyle/>
        <a:p>
          <a:endParaRPr lang="en-US"/>
        </a:p>
      </dgm:t>
    </dgm:pt>
    <dgm:pt modelId="{2D20DCAE-3DB6-4238-A912-5516780E27CE}" type="sibTrans" cxnId="{3D8BFC02-C0DD-4918-AD74-9173E9E3AA28}">
      <dgm:prSet/>
      <dgm:spPr/>
      <dgm:t>
        <a:bodyPr/>
        <a:lstStyle/>
        <a:p>
          <a:endParaRPr lang="en-US"/>
        </a:p>
      </dgm:t>
    </dgm:pt>
    <dgm:pt modelId="{0D4EE40B-672B-49BC-AF0C-0F733F9FA655}">
      <dgm:prSet phldrT="[Text]"/>
      <dgm:spPr/>
      <dgm:t>
        <a:bodyPr/>
        <a:lstStyle/>
        <a:p>
          <a:r>
            <a:rPr lang="en-US" dirty="0" smtClean="0"/>
            <a:t>Values</a:t>
          </a:r>
          <a:endParaRPr lang="en-US" dirty="0"/>
        </a:p>
      </dgm:t>
    </dgm:pt>
    <dgm:pt modelId="{CB6B865A-2CE4-4FBC-9A55-AB24BE0685C3}" type="parTrans" cxnId="{88237BE2-CEB0-42C7-9DA3-D5D114EF0A00}">
      <dgm:prSet/>
      <dgm:spPr/>
      <dgm:t>
        <a:bodyPr/>
        <a:lstStyle/>
        <a:p>
          <a:endParaRPr lang="en-US"/>
        </a:p>
      </dgm:t>
    </dgm:pt>
    <dgm:pt modelId="{9E9B2F0A-BA6B-4FC3-8BA8-303B3D392AD5}" type="sibTrans" cxnId="{88237BE2-CEB0-42C7-9DA3-D5D114EF0A00}">
      <dgm:prSet/>
      <dgm:spPr/>
      <dgm:t>
        <a:bodyPr/>
        <a:lstStyle/>
        <a:p>
          <a:endParaRPr lang="en-US"/>
        </a:p>
      </dgm:t>
    </dgm:pt>
    <dgm:pt modelId="{0B577B1B-4E6D-4394-98E9-060B396A0516}">
      <dgm:prSet phldrT="[Text]"/>
      <dgm:spPr/>
      <dgm:t>
        <a:bodyPr/>
        <a:lstStyle/>
        <a:p>
          <a:r>
            <a:rPr lang="en-US" dirty="0" smtClean="0"/>
            <a:t>Future</a:t>
          </a:r>
          <a:endParaRPr lang="en-US" dirty="0"/>
        </a:p>
      </dgm:t>
    </dgm:pt>
    <dgm:pt modelId="{02A6C534-0133-4DD5-8EB5-D21413CD43E8}" type="parTrans" cxnId="{13D8D347-06C9-45ED-A15C-DAA42FE50EC3}">
      <dgm:prSet/>
      <dgm:spPr/>
      <dgm:t>
        <a:bodyPr/>
        <a:lstStyle/>
        <a:p>
          <a:endParaRPr lang="en-US"/>
        </a:p>
      </dgm:t>
    </dgm:pt>
    <dgm:pt modelId="{0FA4EF39-8A6E-4E1A-8CC6-A817C44809FC}" type="sibTrans" cxnId="{13D8D347-06C9-45ED-A15C-DAA42FE50EC3}">
      <dgm:prSet/>
      <dgm:spPr/>
      <dgm:t>
        <a:bodyPr/>
        <a:lstStyle/>
        <a:p>
          <a:endParaRPr lang="en-US"/>
        </a:p>
      </dgm:t>
    </dgm:pt>
    <dgm:pt modelId="{829EF9F5-63C2-4245-80AD-D2D976A40A88}">
      <dgm:prSet phldrT="[Text]"/>
      <dgm:spPr/>
      <dgm:t>
        <a:bodyPr/>
        <a:lstStyle/>
        <a:p>
          <a:r>
            <a:rPr lang="en-US" dirty="0" smtClean="0"/>
            <a:t>Become an advocate</a:t>
          </a:r>
          <a:endParaRPr lang="en-US" dirty="0"/>
        </a:p>
      </dgm:t>
    </dgm:pt>
    <dgm:pt modelId="{BD5E61A5-543B-4CE8-A50F-1EC2F90ABE2A}" type="parTrans" cxnId="{0BA250F0-CEEF-4797-97A2-26301837B2CF}">
      <dgm:prSet/>
      <dgm:spPr/>
      <dgm:t>
        <a:bodyPr/>
        <a:lstStyle/>
        <a:p>
          <a:endParaRPr lang="en-US"/>
        </a:p>
      </dgm:t>
    </dgm:pt>
    <dgm:pt modelId="{027BF428-E7FD-4CCB-B078-663D5513FB11}" type="sibTrans" cxnId="{0BA250F0-CEEF-4797-97A2-26301837B2CF}">
      <dgm:prSet/>
      <dgm:spPr/>
      <dgm:t>
        <a:bodyPr/>
        <a:lstStyle/>
        <a:p>
          <a:endParaRPr lang="en-US"/>
        </a:p>
      </dgm:t>
    </dgm:pt>
    <dgm:pt modelId="{64005FAC-86C7-4F79-B9AA-36C7CB1B9E62}">
      <dgm:prSet phldrT="[Text]"/>
      <dgm:spPr/>
      <dgm:t>
        <a:bodyPr/>
        <a:lstStyle/>
        <a:p>
          <a:r>
            <a:rPr lang="en-US" dirty="0" smtClean="0"/>
            <a:t>Customer references</a:t>
          </a:r>
          <a:endParaRPr lang="en-US" dirty="0"/>
        </a:p>
      </dgm:t>
    </dgm:pt>
    <dgm:pt modelId="{0077FBF3-A6F8-43DD-8135-562BDEDC8268}" type="parTrans" cxnId="{24E0DA76-0E2A-4496-80D7-853A89D59635}">
      <dgm:prSet/>
      <dgm:spPr/>
      <dgm:t>
        <a:bodyPr/>
        <a:lstStyle/>
        <a:p>
          <a:endParaRPr lang="en-US"/>
        </a:p>
      </dgm:t>
    </dgm:pt>
    <dgm:pt modelId="{72B3BD22-5AAA-4D1A-AB76-08673874D4BF}" type="sibTrans" cxnId="{24E0DA76-0E2A-4496-80D7-853A89D59635}">
      <dgm:prSet/>
      <dgm:spPr/>
      <dgm:t>
        <a:bodyPr/>
        <a:lstStyle/>
        <a:p>
          <a:endParaRPr lang="en-US"/>
        </a:p>
      </dgm:t>
    </dgm:pt>
    <dgm:pt modelId="{9B1425EE-C27D-48FC-9DEB-645F9797B940}">
      <dgm:prSet phldrT="[Text]"/>
      <dgm:spPr/>
      <dgm:t>
        <a:bodyPr/>
        <a:lstStyle/>
        <a:p>
          <a:r>
            <a:rPr lang="en-US" dirty="0" smtClean="0"/>
            <a:t>Case study</a:t>
          </a:r>
          <a:endParaRPr lang="en-US" dirty="0"/>
        </a:p>
      </dgm:t>
    </dgm:pt>
    <dgm:pt modelId="{7FB93CF7-05B4-4860-A385-0604C085C2CD}" type="parTrans" cxnId="{81BFC3A4-68F4-4183-8173-0435D78D099D}">
      <dgm:prSet/>
      <dgm:spPr/>
      <dgm:t>
        <a:bodyPr/>
        <a:lstStyle/>
        <a:p>
          <a:endParaRPr lang="en-US"/>
        </a:p>
      </dgm:t>
    </dgm:pt>
    <dgm:pt modelId="{89E22A82-5D4D-400F-9145-FE3718EADAE5}" type="sibTrans" cxnId="{81BFC3A4-68F4-4183-8173-0435D78D099D}">
      <dgm:prSet/>
      <dgm:spPr/>
      <dgm:t>
        <a:bodyPr/>
        <a:lstStyle/>
        <a:p>
          <a:endParaRPr lang="en-US"/>
        </a:p>
      </dgm:t>
    </dgm:pt>
    <dgm:pt modelId="{44FF061C-D501-4A94-B257-2AE65F02B0DA}">
      <dgm:prSet phldrT="[Text]"/>
      <dgm:spPr/>
      <dgm:t>
        <a:bodyPr/>
        <a:lstStyle/>
        <a:p>
          <a:r>
            <a:rPr lang="en-US" dirty="0" smtClean="0"/>
            <a:t>Testimonials </a:t>
          </a:r>
          <a:endParaRPr lang="en-US" dirty="0"/>
        </a:p>
      </dgm:t>
    </dgm:pt>
    <dgm:pt modelId="{F9D78481-C1DB-41C3-BEC1-35BD0BDBEB93}" type="parTrans" cxnId="{6B1BFF8C-5E1F-4183-8F5B-AA4A3D59C8CC}">
      <dgm:prSet/>
      <dgm:spPr/>
      <dgm:t>
        <a:bodyPr/>
        <a:lstStyle/>
        <a:p>
          <a:endParaRPr lang="en-US"/>
        </a:p>
      </dgm:t>
    </dgm:pt>
    <dgm:pt modelId="{25D01C6C-14AF-4593-B2EC-FF3FE70A2055}" type="sibTrans" cxnId="{6B1BFF8C-5E1F-4183-8F5B-AA4A3D59C8CC}">
      <dgm:prSet/>
      <dgm:spPr/>
      <dgm:t>
        <a:bodyPr/>
        <a:lstStyle/>
        <a:p>
          <a:endParaRPr lang="en-US"/>
        </a:p>
      </dgm:t>
    </dgm:pt>
    <dgm:pt modelId="{72B725D3-F66B-4AB0-9C6E-F0FADC81758C}" type="pres">
      <dgm:prSet presAssocID="{B695976D-0758-41E1-B47D-4F1C31FADC02}" presName="theList" presStyleCnt="0">
        <dgm:presLayoutVars>
          <dgm:dir/>
          <dgm:animLvl val="lvl"/>
          <dgm:resizeHandles val="exact"/>
        </dgm:presLayoutVars>
      </dgm:prSet>
      <dgm:spPr/>
      <dgm:t>
        <a:bodyPr/>
        <a:lstStyle/>
        <a:p>
          <a:endParaRPr lang="en-US"/>
        </a:p>
      </dgm:t>
    </dgm:pt>
    <dgm:pt modelId="{487A630F-F149-453B-A0AB-DECDC9E6FE7B}" type="pres">
      <dgm:prSet presAssocID="{06831E98-0D51-452D-B32A-A03580BC2550}" presName="compNode" presStyleCnt="0"/>
      <dgm:spPr/>
    </dgm:pt>
    <dgm:pt modelId="{3AD23648-836D-46F7-B09E-79ECE68573B8}" type="pres">
      <dgm:prSet presAssocID="{06831E98-0D51-452D-B32A-A03580BC2550}" presName="aNode" presStyleLbl="bgShp" presStyleIdx="0" presStyleCnt="2"/>
      <dgm:spPr/>
      <dgm:t>
        <a:bodyPr/>
        <a:lstStyle/>
        <a:p>
          <a:endParaRPr lang="en-US"/>
        </a:p>
      </dgm:t>
    </dgm:pt>
    <dgm:pt modelId="{AEAC2335-0F64-4574-9695-574598F05058}" type="pres">
      <dgm:prSet presAssocID="{06831E98-0D51-452D-B32A-A03580BC2550}" presName="textNode" presStyleLbl="bgShp" presStyleIdx="0" presStyleCnt="2"/>
      <dgm:spPr/>
      <dgm:t>
        <a:bodyPr/>
        <a:lstStyle/>
        <a:p>
          <a:endParaRPr lang="en-US"/>
        </a:p>
      </dgm:t>
    </dgm:pt>
    <dgm:pt modelId="{4E84DBAD-A325-4B22-8C1D-9A09F69716A4}" type="pres">
      <dgm:prSet presAssocID="{06831E98-0D51-452D-B32A-A03580BC2550}" presName="compChildNode" presStyleCnt="0"/>
      <dgm:spPr/>
    </dgm:pt>
    <dgm:pt modelId="{30AEFDBC-7791-4DD5-B459-E2B8D24EB2C7}" type="pres">
      <dgm:prSet presAssocID="{06831E98-0D51-452D-B32A-A03580BC2550}" presName="theInnerList" presStyleCnt="0"/>
      <dgm:spPr/>
    </dgm:pt>
    <dgm:pt modelId="{8BD7B1DB-69A2-4172-BECD-AEE99932B7C8}" type="pres">
      <dgm:prSet presAssocID="{AFEC2E18-B0D9-4607-904D-48B37802EBFF}" presName="childNode" presStyleLbl="node1" presStyleIdx="0" presStyleCnt="6">
        <dgm:presLayoutVars>
          <dgm:bulletEnabled val="1"/>
        </dgm:presLayoutVars>
      </dgm:prSet>
      <dgm:spPr/>
      <dgm:t>
        <a:bodyPr/>
        <a:lstStyle/>
        <a:p>
          <a:endParaRPr lang="en-US"/>
        </a:p>
      </dgm:t>
    </dgm:pt>
    <dgm:pt modelId="{172E1C15-5DBF-4798-89FE-C2219F21F52B}" type="pres">
      <dgm:prSet presAssocID="{AFEC2E18-B0D9-4607-904D-48B37802EBFF}" presName="aSpace2" presStyleCnt="0"/>
      <dgm:spPr/>
    </dgm:pt>
    <dgm:pt modelId="{9152E5D7-C923-4934-A89F-ADC49179BD2C}" type="pres">
      <dgm:prSet presAssocID="{0D4EE40B-672B-49BC-AF0C-0F733F9FA655}" presName="childNode" presStyleLbl="node1" presStyleIdx="1" presStyleCnt="6">
        <dgm:presLayoutVars>
          <dgm:bulletEnabled val="1"/>
        </dgm:presLayoutVars>
      </dgm:prSet>
      <dgm:spPr/>
      <dgm:t>
        <a:bodyPr/>
        <a:lstStyle/>
        <a:p>
          <a:endParaRPr lang="en-US"/>
        </a:p>
      </dgm:t>
    </dgm:pt>
    <dgm:pt modelId="{8C69B7BF-15A1-431C-83C3-49903868787A}" type="pres">
      <dgm:prSet presAssocID="{0D4EE40B-672B-49BC-AF0C-0F733F9FA655}" presName="aSpace2" presStyleCnt="0"/>
      <dgm:spPr/>
    </dgm:pt>
    <dgm:pt modelId="{D6581F56-7361-44D8-85F8-E4FC80D69FBC}" type="pres">
      <dgm:prSet presAssocID="{0B577B1B-4E6D-4394-98E9-060B396A0516}" presName="childNode" presStyleLbl="node1" presStyleIdx="2" presStyleCnt="6">
        <dgm:presLayoutVars>
          <dgm:bulletEnabled val="1"/>
        </dgm:presLayoutVars>
      </dgm:prSet>
      <dgm:spPr/>
      <dgm:t>
        <a:bodyPr/>
        <a:lstStyle/>
        <a:p>
          <a:endParaRPr lang="en-US"/>
        </a:p>
      </dgm:t>
    </dgm:pt>
    <dgm:pt modelId="{0E39A658-E7AF-4F1E-A253-DF24FB906F6B}" type="pres">
      <dgm:prSet presAssocID="{06831E98-0D51-452D-B32A-A03580BC2550}" presName="aSpace" presStyleCnt="0"/>
      <dgm:spPr/>
    </dgm:pt>
    <dgm:pt modelId="{D9E2A59E-4F7C-4D23-8A70-740C0496D38E}" type="pres">
      <dgm:prSet presAssocID="{829EF9F5-63C2-4245-80AD-D2D976A40A88}" presName="compNode" presStyleCnt="0"/>
      <dgm:spPr/>
    </dgm:pt>
    <dgm:pt modelId="{9356156A-2202-47E3-AC56-29670F9EE3A2}" type="pres">
      <dgm:prSet presAssocID="{829EF9F5-63C2-4245-80AD-D2D976A40A88}" presName="aNode" presStyleLbl="bgShp" presStyleIdx="1" presStyleCnt="2"/>
      <dgm:spPr/>
      <dgm:t>
        <a:bodyPr/>
        <a:lstStyle/>
        <a:p>
          <a:endParaRPr lang="en-US"/>
        </a:p>
      </dgm:t>
    </dgm:pt>
    <dgm:pt modelId="{EED09086-E247-4E62-AF0C-2EAE105F75C2}" type="pres">
      <dgm:prSet presAssocID="{829EF9F5-63C2-4245-80AD-D2D976A40A88}" presName="textNode" presStyleLbl="bgShp" presStyleIdx="1" presStyleCnt="2"/>
      <dgm:spPr/>
      <dgm:t>
        <a:bodyPr/>
        <a:lstStyle/>
        <a:p>
          <a:endParaRPr lang="en-US"/>
        </a:p>
      </dgm:t>
    </dgm:pt>
    <dgm:pt modelId="{E66C7D16-94A0-4C9C-98CD-9602680EF8E0}" type="pres">
      <dgm:prSet presAssocID="{829EF9F5-63C2-4245-80AD-D2D976A40A88}" presName="compChildNode" presStyleCnt="0"/>
      <dgm:spPr/>
    </dgm:pt>
    <dgm:pt modelId="{54EF9F2D-60CA-411D-94F3-E461C6FC9E05}" type="pres">
      <dgm:prSet presAssocID="{829EF9F5-63C2-4245-80AD-D2D976A40A88}" presName="theInnerList" presStyleCnt="0"/>
      <dgm:spPr/>
    </dgm:pt>
    <dgm:pt modelId="{5C0BEBB9-A89D-4BE9-BDD6-ED7005D88D30}" type="pres">
      <dgm:prSet presAssocID="{64005FAC-86C7-4F79-B9AA-36C7CB1B9E62}" presName="childNode" presStyleLbl="node1" presStyleIdx="3" presStyleCnt="6">
        <dgm:presLayoutVars>
          <dgm:bulletEnabled val="1"/>
        </dgm:presLayoutVars>
      </dgm:prSet>
      <dgm:spPr/>
      <dgm:t>
        <a:bodyPr/>
        <a:lstStyle/>
        <a:p>
          <a:endParaRPr lang="en-US"/>
        </a:p>
      </dgm:t>
    </dgm:pt>
    <dgm:pt modelId="{7C1B449B-9687-4B23-BF69-4E5C7A839ADE}" type="pres">
      <dgm:prSet presAssocID="{64005FAC-86C7-4F79-B9AA-36C7CB1B9E62}" presName="aSpace2" presStyleCnt="0"/>
      <dgm:spPr/>
    </dgm:pt>
    <dgm:pt modelId="{6F86C34F-B61D-471F-BE84-673E32463532}" type="pres">
      <dgm:prSet presAssocID="{9B1425EE-C27D-48FC-9DEB-645F9797B940}" presName="childNode" presStyleLbl="node1" presStyleIdx="4" presStyleCnt="6">
        <dgm:presLayoutVars>
          <dgm:bulletEnabled val="1"/>
        </dgm:presLayoutVars>
      </dgm:prSet>
      <dgm:spPr/>
      <dgm:t>
        <a:bodyPr/>
        <a:lstStyle/>
        <a:p>
          <a:endParaRPr lang="en-US"/>
        </a:p>
      </dgm:t>
    </dgm:pt>
    <dgm:pt modelId="{16770052-0878-4984-AB76-8B71673D846A}" type="pres">
      <dgm:prSet presAssocID="{9B1425EE-C27D-48FC-9DEB-645F9797B940}" presName="aSpace2" presStyleCnt="0"/>
      <dgm:spPr/>
    </dgm:pt>
    <dgm:pt modelId="{93BBB74A-E8D4-42F4-81DA-B584A89CD170}" type="pres">
      <dgm:prSet presAssocID="{44FF061C-D501-4A94-B257-2AE65F02B0DA}" presName="childNode" presStyleLbl="node1" presStyleIdx="5" presStyleCnt="6">
        <dgm:presLayoutVars>
          <dgm:bulletEnabled val="1"/>
        </dgm:presLayoutVars>
      </dgm:prSet>
      <dgm:spPr/>
      <dgm:t>
        <a:bodyPr/>
        <a:lstStyle/>
        <a:p>
          <a:endParaRPr lang="en-US"/>
        </a:p>
      </dgm:t>
    </dgm:pt>
  </dgm:ptLst>
  <dgm:cxnLst>
    <dgm:cxn modelId="{6B1BFF8C-5E1F-4183-8F5B-AA4A3D59C8CC}" srcId="{829EF9F5-63C2-4245-80AD-D2D976A40A88}" destId="{44FF061C-D501-4A94-B257-2AE65F02B0DA}" srcOrd="2" destOrd="0" parTransId="{F9D78481-C1DB-41C3-BEC1-35BD0BDBEB93}" sibTransId="{25D01C6C-14AF-4593-B2EC-FF3FE70A2055}"/>
    <dgm:cxn modelId="{61BA4E3D-23C9-42C8-A8D1-4AD9B4EF4688}" type="presOf" srcId="{9B1425EE-C27D-48FC-9DEB-645F9797B940}" destId="{6F86C34F-B61D-471F-BE84-673E32463532}" srcOrd="0" destOrd="0" presId="urn:microsoft.com/office/officeart/2005/8/layout/lProcess2"/>
    <dgm:cxn modelId="{C5FD7B57-DF7E-4E6E-9836-0C7F24662171}" type="presOf" srcId="{44FF061C-D501-4A94-B257-2AE65F02B0DA}" destId="{93BBB74A-E8D4-42F4-81DA-B584A89CD170}" srcOrd="0" destOrd="0" presId="urn:microsoft.com/office/officeart/2005/8/layout/lProcess2"/>
    <dgm:cxn modelId="{73219CF9-75C3-4AD4-A8BB-0695B89858A3}" type="presOf" srcId="{829EF9F5-63C2-4245-80AD-D2D976A40A88}" destId="{9356156A-2202-47E3-AC56-29670F9EE3A2}" srcOrd="0" destOrd="0" presId="urn:microsoft.com/office/officeart/2005/8/layout/lProcess2"/>
    <dgm:cxn modelId="{13D8D347-06C9-45ED-A15C-DAA42FE50EC3}" srcId="{06831E98-0D51-452D-B32A-A03580BC2550}" destId="{0B577B1B-4E6D-4394-98E9-060B396A0516}" srcOrd="2" destOrd="0" parTransId="{02A6C534-0133-4DD5-8EB5-D21413CD43E8}" sibTransId="{0FA4EF39-8A6E-4E1A-8CC6-A817C44809FC}"/>
    <dgm:cxn modelId="{1E481D9D-0088-4D27-B559-06B08F2374D1}" type="presOf" srcId="{0D4EE40B-672B-49BC-AF0C-0F733F9FA655}" destId="{9152E5D7-C923-4934-A89F-ADC49179BD2C}" srcOrd="0" destOrd="0" presId="urn:microsoft.com/office/officeart/2005/8/layout/lProcess2"/>
    <dgm:cxn modelId="{88237BE2-CEB0-42C7-9DA3-D5D114EF0A00}" srcId="{06831E98-0D51-452D-B32A-A03580BC2550}" destId="{0D4EE40B-672B-49BC-AF0C-0F733F9FA655}" srcOrd="1" destOrd="0" parTransId="{CB6B865A-2CE4-4FBC-9A55-AB24BE0685C3}" sibTransId="{9E9B2F0A-BA6B-4FC3-8BA8-303B3D392AD5}"/>
    <dgm:cxn modelId="{81BFC3A4-68F4-4183-8173-0435D78D099D}" srcId="{829EF9F5-63C2-4245-80AD-D2D976A40A88}" destId="{9B1425EE-C27D-48FC-9DEB-645F9797B940}" srcOrd="1" destOrd="0" parTransId="{7FB93CF7-05B4-4860-A385-0604C085C2CD}" sibTransId="{89E22A82-5D4D-400F-9145-FE3718EADAE5}"/>
    <dgm:cxn modelId="{41865FC4-B455-44FE-A1C2-D67F0FC35BF4}" type="presOf" srcId="{AFEC2E18-B0D9-4607-904D-48B37802EBFF}" destId="{8BD7B1DB-69A2-4172-BECD-AEE99932B7C8}" srcOrd="0" destOrd="0" presId="urn:microsoft.com/office/officeart/2005/8/layout/lProcess2"/>
    <dgm:cxn modelId="{41DC65FB-D012-41BE-A120-F873F7195ADE}" type="presOf" srcId="{06831E98-0D51-452D-B32A-A03580BC2550}" destId="{AEAC2335-0F64-4574-9695-574598F05058}" srcOrd="1" destOrd="0" presId="urn:microsoft.com/office/officeart/2005/8/layout/lProcess2"/>
    <dgm:cxn modelId="{E2B0C99B-1960-408F-B02D-E0DD99E381CA}" type="presOf" srcId="{06831E98-0D51-452D-B32A-A03580BC2550}" destId="{3AD23648-836D-46F7-B09E-79ECE68573B8}" srcOrd="0" destOrd="0" presId="urn:microsoft.com/office/officeart/2005/8/layout/lProcess2"/>
    <dgm:cxn modelId="{24E0DA76-0E2A-4496-80D7-853A89D59635}" srcId="{829EF9F5-63C2-4245-80AD-D2D976A40A88}" destId="{64005FAC-86C7-4F79-B9AA-36C7CB1B9E62}" srcOrd="0" destOrd="0" parTransId="{0077FBF3-A6F8-43DD-8135-562BDEDC8268}" sibTransId="{72B3BD22-5AAA-4D1A-AB76-08673874D4BF}"/>
    <dgm:cxn modelId="{AAA79018-0B60-450F-AD57-6D07C60D33E2}" type="presOf" srcId="{B695976D-0758-41E1-B47D-4F1C31FADC02}" destId="{72B725D3-F66B-4AB0-9C6E-F0FADC81758C}" srcOrd="0" destOrd="0" presId="urn:microsoft.com/office/officeart/2005/8/layout/lProcess2"/>
    <dgm:cxn modelId="{F0F696EF-55ED-4BD0-881A-D0F2BEA62D62}" type="presOf" srcId="{64005FAC-86C7-4F79-B9AA-36C7CB1B9E62}" destId="{5C0BEBB9-A89D-4BE9-BDD6-ED7005D88D30}" srcOrd="0" destOrd="0" presId="urn:microsoft.com/office/officeart/2005/8/layout/lProcess2"/>
    <dgm:cxn modelId="{73282A6B-0C4E-49C9-AC3C-A02A5AA7BEDF}" type="presOf" srcId="{829EF9F5-63C2-4245-80AD-D2D976A40A88}" destId="{EED09086-E247-4E62-AF0C-2EAE105F75C2}" srcOrd="1" destOrd="0" presId="urn:microsoft.com/office/officeart/2005/8/layout/lProcess2"/>
    <dgm:cxn modelId="{3E80520D-54DD-40AF-B0FB-C95D99219076}" srcId="{B695976D-0758-41E1-B47D-4F1C31FADC02}" destId="{06831E98-0D51-452D-B32A-A03580BC2550}" srcOrd="0" destOrd="0" parTransId="{A51966F2-866B-4249-8107-4589AE50CDE7}" sibTransId="{0666A640-E3B6-4023-A169-E9685DF717F4}"/>
    <dgm:cxn modelId="{0BA250F0-CEEF-4797-97A2-26301837B2CF}" srcId="{B695976D-0758-41E1-B47D-4F1C31FADC02}" destId="{829EF9F5-63C2-4245-80AD-D2D976A40A88}" srcOrd="1" destOrd="0" parTransId="{BD5E61A5-543B-4CE8-A50F-1EC2F90ABE2A}" sibTransId="{027BF428-E7FD-4CCB-B078-663D5513FB11}"/>
    <dgm:cxn modelId="{3D8BFC02-C0DD-4918-AD74-9173E9E3AA28}" srcId="{06831E98-0D51-452D-B32A-A03580BC2550}" destId="{AFEC2E18-B0D9-4607-904D-48B37802EBFF}" srcOrd="0" destOrd="0" parTransId="{3EBB942B-B551-4303-8079-30F5C2596AE2}" sibTransId="{2D20DCAE-3DB6-4238-A912-5516780E27CE}"/>
    <dgm:cxn modelId="{C2259948-0155-4199-B7A9-79599EF646D5}" type="presOf" srcId="{0B577B1B-4E6D-4394-98E9-060B396A0516}" destId="{D6581F56-7361-44D8-85F8-E4FC80D69FBC}" srcOrd="0" destOrd="0" presId="urn:microsoft.com/office/officeart/2005/8/layout/lProcess2"/>
    <dgm:cxn modelId="{733DCCC2-8FE2-4578-956A-C7AF6429692E}" type="presParOf" srcId="{72B725D3-F66B-4AB0-9C6E-F0FADC81758C}" destId="{487A630F-F149-453B-A0AB-DECDC9E6FE7B}" srcOrd="0" destOrd="0" presId="urn:microsoft.com/office/officeart/2005/8/layout/lProcess2"/>
    <dgm:cxn modelId="{7253CB81-DE14-46C0-9AD0-D006CCB35D68}" type="presParOf" srcId="{487A630F-F149-453B-A0AB-DECDC9E6FE7B}" destId="{3AD23648-836D-46F7-B09E-79ECE68573B8}" srcOrd="0" destOrd="0" presId="urn:microsoft.com/office/officeart/2005/8/layout/lProcess2"/>
    <dgm:cxn modelId="{7DA91571-1E76-41B0-A289-F4FE39122304}" type="presParOf" srcId="{487A630F-F149-453B-A0AB-DECDC9E6FE7B}" destId="{AEAC2335-0F64-4574-9695-574598F05058}" srcOrd="1" destOrd="0" presId="urn:microsoft.com/office/officeart/2005/8/layout/lProcess2"/>
    <dgm:cxn modelId="{B59F9629-A98C-4E86-B946-77C5FB830396}" type="presParOf" srcId="{487A630F-F149-453B-A0AB-DECDC9E6FE7B}" destId="{4E84DBAD-A325-4B22-8C1D-9A09F69716A4}" srcOrd="2" destOrd="0" presId="urn:microsoft.com/office/officeart/2005/8/layout/lProcess2"/>
    <dgm:cxn modelId="{0B28FF3A-C117-4C1A-BBE1-C9FD4FA1CDFD}" type="presParOf" srcId="{4E84DBAD-A325-4B22-8C1D-9A09F69716A4}" destId="{30AEFDBC-7791-4DD5-B459-E2B8D24EB2C7}" srcOrd="0" destOrd="0" presId="urn:microsoft.com/office/officeart/2005/8/layout/lProcess2"/>
    <dgm:cxn modelId="{4C07173E-FB2C-417C-A3D0-0D0CC2A2015F}" type="presParOf" srcId="{30AEFDBC-7791-4DD5-B459-E2B8D24EB2C7}" destId="{8BD7B1DB-69A2-4172-BECD-AEE99932B7C8}" srcOrd="0" destOrd="0" presId="urn:microsoft.com/office/officeart/2005/8/layout/lProcess2"/>
    <dgm:cxn modelId="{1785A32E-456C-4C8A-8E2B-B120C41E9135}" type="presParOf" srcId="{30AEFDBC-7791-4DD5-B459-E2B8D24EB2C7}" destId="{172E1C15-5DBF-4798-89FE-C2219F21F52B}" srcOrd="1" destOrd="0" presId="urn:microsoft.com/office/officeart/2005/8/layout/lProcess2"/>
    <dgm:cxn modelId="{2C5B585F-DB50-4560-9EB2-8F639583D568}" type="presParOf" srcId="{30AEFDBC-7791-4DD5-B459-E2B8D24EB2C7}" destId="{9152E5D7-C923-4934-A89F-ADC49179BD2C}" srcOrd="2" destOrd="0" presId="urn:microsoft.com/office/officeart/2005/8/layout/lProcess2"/>
    <dgm:cxn modelId="{03C3817A-979E-4221-86AF-3423F523D345}" type="presParOf" srcId="{30AEFDBC-7791-4DD5-B459-E2B8D24EB2C7}" destId="{8C69B7BF-15A1-431C-83C3-49903868787A}" srcOrd="3" destOrd="0" presId="urn:microsoft.com/office/officeart/2005/8/layout/lProcess2"/>
    <dgm:cxn modelId="{952988EC-4903-4BCD-815B-637AB576B420}" type="presParOf" srcId="{30AEFDBC-7791-4DD5-B459-E2B8D24EB2C7}" destId="{D6581F56-7361-44D8-85F8-E4FC80D69FBC}" srcOrd="4" destOrd="0" presId="urn:microsoft.com/office/officeart/2005/8/layout/lProcess2"/>
    <dgm:cxn modelId="{788CCDA0-FCE6-4DBB-BDED-30B6A9A79708}" type="presParOf" srcId="{72B725D3-F66B-4AB0-9C6E-F0FADC81758C}" destId="{0E39A658-E7AF-4F1E-A253-DF24FB906F6B}" srcOrd="1" destOrd="0" presId="urn:microsoft.com/office/officeart/2005/8/layout/lProcess2"/>
    <dgm:cxn modelId="{CE4E85C5-47D0-4147-9DCB-86613E7F2737}" type="presParOf" srcId="{72B725D3-F66B-4AB0-9C6E-F0FADC81758C}" destId="{D9E2A59E-4F7C-4D23-8A70-740C0496D38E}" srcOrd="2" destOrd="0" presId="urn:microsoft.com/office/officeart/2005/8/layout/lProcess2"/>
    <dgm:cxn modelId="{A067D208-EA87-4F19-BFDB-0C52BDC12B2D}" type="presParOf" srcId="{D9E2A59E-4F7C-4D23-8A70-740C0496D38E}" destId="{9356156A-2202-47E3-AC56-29670F9EE3A2}" srcOrd="0" destOrd="0" presId="urn:microsoft.com/office/officeart/2005/8/layout/lProcess2"/>
    <dgm:cxn modelId="{0859029A-7B2A-4A72-94FB-70E6CE174991}" type="presParOf" srcId="{D9E2A59E-4F7C-4D23-8A70-740C0496D38E}" destId="{EED09086-E247-4E62-AF0C-2EAE105F75C2}" srcOrd="1" destOrd="0" presId="urn:microsoft.com/office/officeart/2005/8/layout/lProcess2"/>
    <dgm:cxn modelId="{AA5D7215-A6D7-4352-86D5-804D72BF29FD}" type="presParOf" srcId="{D9E2A59E-4F7C-4D23-8A70-740C0496D38E}" destId="{E66C7D16-94A0-4C9C-98CD-9602680EF8E0}" srcOrd="2" destOrd="0" presId="urn:microsoft.com/office/officeart/2005/8/layout/lProcess2"/>
    <dgm:cxn modelId="{2C211D0C-B415-4FC0-AD44-6C7BD6BD9879}" type="presParOf" srcId="{E66C7D16-94A0-4C9C-98CD-9602680EF8E0}" destId="{54EF9F2D-60CA-411D-94F3-E461C6FC9E05}" srcOrd="0" destOrd="0" presId="urn:microsoft.com/office/officeart/2005/8/layout/lProcess2"/>
    <dgm:cxn modelId="{43C5ABC7-6B06-4BBA-9E11-E9C06974C1C1}" type="presParOf" srcId="{54EF9F2D-60CA-411D-94F3-E461C6FC9E05}" destId="{5C0BEBB9-A89D-4BE9-BDD6-ED7005D88D30}" srcOrd="0" destOrd="0" presId="urn:microsoft.com/office/officeart/2005/8/layout/lProcess2"/>
    <dgm:cxn modelId="{7A1B354E-F222-4696-BC0C-9C93F5460942}" type="presParOf" srcId="{54EF9F2D-60CA-411D-94F3-E461C6FC9E05}" destId="{7C1B449B-9687-4B23-BF69-4E5C7A839ADE}" srcOrd="1" destOrd="0" presId="urn:microsoft.com/office/officeart/2005/8/layout/lProcess2"/>
    <dgm:cxn modelId="{A1F13578-AE51-4302-B96F-CD861AEC63E5}" type="presParOf" srcId="{54EF9F2D-60CA-411D-94F3-E461C6FC9E05}" destId="{6F86C34F-B61D-471F-BE84-673E32463532}" srcOrd="2" destOrd="0" presId="urn:microsoft.com/office/officeart/2005/8/layout/lProcess2"/>
    <dgm:cxn modelId="{B94DF16C-9E5C-47F7-9CBA-BD2435AD3C58}" type="presParOf" srcId="{54EF9F2D-60CA-411D-94F3-E461C6FC9E05}" destId="{16770052-0878-4984-AB76-8B71673D846A}" srcOrd="3" destOrd="0" presId="urn:microsoft.com/office/officeart/2005/8/layout/lProcess2"/>
    <dgm:cxn modelId="{11D5A9F5-0933-405A-B761-762FE2064843}" type="presParOf" srcId="{54EF9F2D-60CA-411D-94F3-E461C6FC9E05}" destId="{93BBB74A-E8D4-42F4-81DA-B584A89CD170}" srcOrd="4" destOrd="0" presId="urn:microsoft.com/office/officeart/2005/8/layout/lProcess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B695976D-0758-41E1-B47D-4F1C31FADC02}" type="doc">
      <dgm:prSet loTypeId="urn:microsoft.com/office/officeart/2005/8/layout/lProcess2" loCatId="list" qsTypeId="urn:microsoft.com/office/officeart/2005/8/quickstyle/simple1" qsCatId="simple" csTypeId="urn:microsoft.com/office/officeart/2005/8/colors/accent1_2" csCatId="accent1" phldr="1"/>
      <dgm:spPr/>
      <dgm:t>
        <a:bodyPr/>
        <a:lstStyle/>
        <a:p>
          <a:endParaRPr lang="en-US"/>
        </a:p>
      </dgm:t>
    </dgm:pt>
    <dgm:pt modelId="{06831E98-0D51-452D-B32A-A03580BC2550}">
      <dgm:prSet phldrT="[Text]"/>
      <dgm:spPr/>
      <dgm:t>
        <a:bodyPr/>
        <a:lstStyle/>
        <a:p>
          <a:pPr algn="ctr"/>
          <a:r>
            <a:rPr lang="en-US" dirty="0" smtClean="0"/>
            <a:t>Opportunities</a:t>
          </a:r>
          <a:endParaRPr lang="en-US" dirty="0"/>
        </a:p>
      </dgm:t>
    </dgm:pt>
    <dgm:pt modelId="{A51966F2-866B-4249-8107-4589AE50CDE7}" type="parTrans" cxnId="{3E80520D-54DD-40AF-B0FB-C95D99219076}">
      <dgm:prSet/>
      <dgm:spPr/>
      <dgm:t>
        <a:bodyPr/>
        <a:lstStyle/>
        <a:p>
          <a:endParaRPr lang="en-US"/>
        </a:p>
      </dgm:t>
    </dgm:pt>
    <dgm:pt modelId="{0666A640-E3B6-4023-A169-E9685DF717F4}" type="sibTrans" cxnId="{3E80520D-54DD-40AF-B0FB-C95D99219076}">
      <dgm:prSet/>
      <dgm:spPr/>
      <dgm:t>
        <a:bodyPr/>
        <a:lstStyle/>
        <a:p>
          <a:endParaRPr lang="en-US"/>
        </a:p>
      </dgm:t>
    </dgm:pt>
    <dgm:pt modelId="{C924E667-0AD3-4856-8A3C-5BF00601751F}">
      <dgm:prSet phldrT="[Text]"/>
      <dgm:spPr/>
      <dgm:t>
        <a:bodyPr/>
        <a:lstStyle/>
        <a:p>
          <a:pPr algn="ctr"/>
          <a:r>
            <a:rPr lang="en-US" dirty="0" smtClean="0"/>
            <a:t>Up-sale</a:t>
          </a:r>
          <a:endParaRPr lang="en-US" dirty="0"/>
        </a:p>
      </dgm:t>
    </dgm:pt>
    <dgm:pt modelId="{ACD87697-1A7E-4109-8181-F5DD24B46E10}" type="parTrans" cxnId="{2694AEEB-39E6-4B67-B16E-029251E65A9D}">
      <dgm:prSet/>
      <dgm:spPr/>
      <dgm:t>
        <a:bodyPr/>
        <a:lstStyle/>
        <a:p>
          <a:endParaRPr lang="en-US"/>
        </a:p>
      </dgm:t>
    </dgm:pt>
    <dgm:pt modelId="{4D5C7B92-7616-44BD-AC9A-E1E092A801AA}" type="sibTrans" cxnId="{2694AEEB-39E6-4B67-B16E-029251E65A9D}">
      <dgm:prSet/>
      <dgm:spPr/>
      <dgm:t>
        <a:bodyPr/>
        <a:lstStyle/>
        <a:p>
          <a:endParaRPr lang="en-US"/>
        </a:p>
      </dgm:t>
    </dgm:pt>
    <dgm:pt modelId="{DAA67B93-AE8E-4E15-8A3C-BF58B982D7C2}">
      <dgm:prSet phldrT="[Text]"/>
      <dgm:spPr/>
      <dgm:t>
        <a:bodyPr/>
        <a:lstStyle/>
        <a:p>
          <a:pPr algn="ctr"/>
          <a:r>
            <a:rPr lang="en-US" dirty="0" smtClean="0"/>
            <a:t>Upgrade</a:t>
          </a:r>
          <a:endParaRPr lang="en-US" dirty="0"/>
        </a:p>
      </dgm:t>
    </dgm:pt>
    <dgm:pt modelId="{6A8FECEB-8F47-43EB-843A-01A59D766B94}" type="parTrans" cxnId="{995C5A9A-51E7-4D44-81E0-E19175CF312A}">
      <dgm:prSet/>
      <dgm:spPr/>
      <dgm:t>
        <a:bodyPr/>
        <a:lstStyle/>
        <a:p>
          <a:endParaRPr lang="en-US"/>
        </a:p>
      </dgm:t>
    </dgm:pt>
    <dgm:pt modelId="{66ADBFB2-E8AB-438A-8EF5-D717115296C0}" type="sibTrans" cxnId="{995C5A9A-51E7-4D44-81E0-E19175CF312A}">
      <dgm:prSet/>
      <dgm:spPr/>
      <dgm:t>
        <a:bodyPr/>
        <a:lstStyle/>
        <a:p>
          <a:endParaRPr lang="en-US"/>
        </a:p>
      </dgm:t>
    </dgm:pt>
    <dgm:pt modelId="{4957EF06-3EDA-4D8A-A569-292D412D7523}">
      <dgm:prSet phldrT="[Text]"/>
      <dgm:spPr/>
      <dgm:t>
        <a:bodyPr/>
        <a:lstStyle/>
        <a:p>
          <a:pPr algn="ctr"/>
          <a:r>
            <a:rPr lang="en-US" dirty="0" smtClean="0"/>
            <a:t>Cross-sale</a:t>
          </a:r>
          <a:endParaRPr lang="en-US" dirty="0"/>
        </a:p>
      </dgm:t>
    </dgm:pt>
    <dgm:pt modelId="{F05379EC-29CC-4321-A0D3-C4FFCCE95DE4}" type="parTrans" cxnId="{EED39DF9-439E-414E-B874-23E3A30EB5E4}">
      <dgm:prSet/>
      <dgm:spPr/>
      <dgm:t>
        <a:bodyPr/>
        <a:lstStyle/>
        <a:p>
          <a:endParaRPr lang="en-US"/>
        </a:p>
      </dgm:t>
    </dgm:pt>
    <dgm:pt modelId="{F6D1E3FC-65B1-4E2A-A1C5-9730A6542DCA}" type="sibTrans" cxnId="{EED39DF9-439E-414E-B874-23E3A30EB5E4}">
      <dgm:prSet/>
      <dgm:spPr/>
      <dgm:t>
        <a:bodyPr/>
        <a:lstStyle/>
        <a:p>
          <a:endParaRPr lang="en-US"/>
        </a:p>
      </dgm:t>
    </dgm:pt>
    <dgm:pt modelId="{72B725D3-F66B-4AB0-9C6E-F0FADC81758C}" type="pres">
      <dgm:prSet presAssocID="{B695976D-0758-41E1-B47D-4F1C31FADC02}" presName="theList" presStyleCnt="0">
        <dgm:presLayoutVars>
          <dgm:dir/>
          <dgm:animLvl val="lvl"/>
          <dgm:resizeHandles val="exact"/>
        </dgm:presLayoutVars>
      </dgm:prSet>
      <dgm:spPr/>
      <dgm:t>
        <a:bodyPr/>
        <a:lstStyle/>
        <a:p>
          <a:endParaRPr lang="en-US"/>
        </a:p>
      </dgm:t>
    </dgm:pt>
    <dgm:pt modelId="{487A630F-F149-453B-A0AB-DECDC9E6FE7B}" type="pres">
      <dgm:prSet presAssocID="{06831E98-0D51-452D-B32A-A03580BC2550}" presName="compNode" presStyleCnt="0"/>
      <dgm:spPr/>
    </dgm:pt>
    <dgm:pt modelId="{3AD23648-836D-46F7-B09E-79ECE68573B8}" type="pres">
      <dgm:prSet presAssocID="{06831E98-0D51-452D-B32A-A03580BC2550}" presName="aNode" presStyleLbl="bgShp" presStyleIdx="0" presStyleCnt="1"/>
      <dgm:spPr/>
      <dgm:t>
        <a:bodyPr/>
        <a:lstStyle/>
        <a:p>
          <a:endParaRPr lang="en-US"/>
        </a:p>
      </dgm:t>
    </dgm:pt>
    <dgm:pt modelId="{AEAC2335-0F64-4574-9695-574598F05058}" type="pres">
      <dgm:prSet presAssocID="{06831E98-0D51-452D-B32A-A03580BC2550}" presName="textNode" presStyleLbl="bgShp" presStyleIdx="0" presStyleCnt="1"/>
      <dgm:spPr/>
      <dgm:t>
        <a:bodyPr/>
        <a:lstStyle/>
        <a:p>
          <a:endParaRPr lang="en-US"/>
        </a:p>
      </dgm:t>
    </dgm:pt>
    <dgm:pt modelId="{4E84DBAD-A325-4B22-8C1D-9A09F69716A4}" type="pres">
      <dgm:prSet presAssocID="{06831E98-0D51-452D-B32A-A03580BC2550}" presName="compChildNode" presStyleCnt="0"/>
      <dgm:spPr/>
    </dgm:pt>
    <dgm:pt modelId="{30AEFDBC-7791-4DD5-B459-E2B8D24EB2C7}" type="pres">
      <dgm:prSet presAssocID="{06831E98-0D51-452D-B32A-A03580BC2550}" presName="theInnerList" presStyleCnt="0"/>
      <dgm:spPr/>
    </dgm:pt>
    <dgm:pt modelId="{0CD7CDBE-F1E5-4B0A-AF37-8C8D8A3173A5}" type="pres">
      <dgm:prSet presAssocID="{DAA67B93-AE8E-4E15-8A3C-BF58B982D7C2}" presName="childNode" presStyleLbl="node1" presStyleIdx="0" presStyleCnt="3">
        <dgm:presLayoutVars>
          <dgm:bulletEnabled val="1"/>
        </dgm:presLayoutVars>
      </dgm:prSet>
      <dgm:spPr/>
      <dgm:t>
        <a:bodyPr/>
        <a:lstStyle/>
        <a:p>
          <a:endParaRPr lang="en-US"/>
        </a:p>
      </dgm:t>
    </dgm:pt>
    <dgm:pt modelId="{F4D6E794-166A-458F-87E1-0949FE4FE5BB}" type="pres">
      <dgm:prSet presAssocID="{DAA67B93-AE8E-4E15-8A3C-BF58B982D7C2}" presName="aSpace2" presStyleCnt="0"/>
      <dgm:spPr/>
    </dgm:pt>
    <dgm:pt modelId="{A8FC1453-590F-4F87-BA06-BCFC83ACE41B}" type="pres">
      <dgm:prSet presAssocID="{C924E667-0AD3-4856-8A3C-5BF00601751F}" presName="childNode" presStyleLbl="node1" presStyleIdx="1" presStyleCnt="3">
        <dgm:presLayoutVars>
          <dgm:bulletEnabled val="1"/>
        </dgm:presLayoutVars>
      </dgm:prSet>
      <dgm:spPr/>
      <dgm:t>
        <a:bodyPr/>
        <a:lstStyle/>
        <a:p>
          <a:endParaRPr lang="en-US"/>
        </a:p>
      </dgm:t>
    </dgm:pt>
    <dgm:pt modelId="{7987309D-0282-4EF9-8983-6A6B6B9449D7}" type="pres">
      <dgm:prSet presAssocID="{C924E667-0AD3-4856-8A3C-5BF00601751F}" presName="aSpace2" presStyleCnt="0"/>
      <dgm:spPr/>
    </dgm:pt>
    <dgm:pt modelId="{806098D2-8F72-4774-8289-7163F04D8992}" type="pres">
      <dgm:prSet presAssocID="{4957EF06-3EDA-4D8A-A569-292D412D7523}" presName="childNode" presStyleLbl="node1" presStyleIdx="2" presStyleCnt="3">
        <dgm:presLayoutVars>
          <dgm:bulletEnabled val="1"/>
        </dgm:presLayoutVars>
      </dgm:prSet>
      <dgm:spPr/>
      <dgm:t>
        <a:bodyPr/>
        <a:lstStyle/>
        <a:p>
          <a:endParaRPr lang="en-US"/>
        </a:p>
      </dgm:t>
    </dgm:pt>
  </dgm:ptLst>
  <dgm:cxnLst>
    <dgm:cxn modelId="{1B108955-4953-41A9-B45F-2CE6B822A93C}" type="presOf" srcId="{06831E98-0D51-452D-B32A-A03580BC2550}" destId="{3AD23648-836D-46F7-B09E-79ECE68573B8}" srcOrd="0" destOrd="0" presId="urn:microsoft.com/office/officeart/2005/8/layout/lProcess2"/>
    <dgm:cxn modelId="{2694AEEB-39E6-4B67-B16E-029251E65A9D}" srcId="{06831E98-0D51-452D-B32A-A03580BC2550}" destId="{C924E667-0AD3-4856-8A3C-5BF00601751F}" srcOrd="1" destOrd="0" parTransId="{ACD87697-1A7E-4109-8181-F5DD24B46E10}" sibTransId="{4D5C7B92-7616-44BD-AC9A-E1E092A801AA}"/>
    <dgm:cxn modelId="{9C9A6748-8DF0-4911-AF6F-C0454D0B64CB}" type="presOf" srcId="{4957EF06-3EDA-4D8A-A569-292D412D7523}" destId="{806098D2-8F72-4774-8289-7163F04D8992}" srcOrd="0" destOrd="0" presId="urn:microsoft.com/office/officeart/2005/8/layout/lProcess2"/>
    <dgm:cxn modelId="{AE4A129D-6597-43FB-915F-2CBDB5EB1729}" type="presOf" srcId="{B695976D-0758-41E1-B47D-4F1C31FADC02}" destId="{72B725D3-F66B-4AB0-9C6E-F0FADC81758C}" srcOrd="0" destOrd="0" presId="urn:microsoft.com/office/officeart/2005/8/layout/lProcess2"/>
    <dgm:cxn modelId="{58312D0B-A4E1-4940-98B5-180CC2683A9A}" type="presOf" srcId="{C924E667-0AD3-4856-8A3C-5BF00601751F}" destId="{A8FC1453-590F-4F87-BA06-BCFC83ACE41B}" srcOrd="0" destOrd="0" presId="urn:microsoft.com/office/officeart/2005/8/layout/lProcess2"/>
    <dgm:cxn modelId="{26413075-8635-4A8D-9F9C-280C0197A09D}" type="presOf" srcId="{DAA67B93-AE8E-4E15-8A3C-BF58B982D7C2}" destId="{0CD7CDBE-F1E5-4B0A-AF37-8C8D8A3173A5}" srcOrd="0" destOrd="0" presId="urn:microsoft.com/office/officeart/2005/8/layout/lProcess2"/>
    <dgm:cxn modelId="{995C5A9A-51E7-4D44-81E0-E19175CF312A}" srcId="{06831E98-0D51-452D-B32A-A03580BC2550}" destId="{DAA67B93-AE8E-4E15-8A3C-BF58B982D7C2}" srcOrd="0" destOrd="0" parTransId="{6A8FECEB-8F47-43EB-843A-01A59D766B94}" sibTransId="{66ADBFB2-E8AB-438A-8EF5-D717115296C0}"/>
    <dgm:cxn modelId="{EED39DF9-439E-414E-B874-23E3A30EB5E4}" srcId="{06831E98-0D51-452D-B32A-A03580BC2550}" destId="{4957EF06-3EDA-4D8A-A569-292D412D7523}" srcOrd="2" destOrd="0" parTransId="{F05379EC-29CC-4321-A0D3-C4FFCCE95DE4}" sibTransId="{F6D1E3FC-65B1-4E2A-A1C5-9730A6542DCA}"/>
    <dgm:cxn modelId="{3E80520D-54DD-40AF-B0FB-C95D99219076}" srcId="{B695976D-0758-41E1-B47D-4F1C31FADC02}" destId="{06831E98-0D51-452D-B32A-A03580BC2550}" srcOrd="0" destOrd="0" parTransId="{A51966F2-866B-4249-8107-4589AE50CDE7}" sibTransId="{0666A640-E3B6-4023-A169-E9685DF717F4}"/>
    <dgm:cxn modelId="{DD63F12B-B1FD-46BA-B19A-B1A73C6FF67B}" type="presOf" srcId="{06831E98-0D51-452D-B32A-A03580BC2550}" destId="{AEAC2335-0F64-4574-9695-574598F05058}" srcOrd="1" destOrd="0" presId="urn:microsoft.com/office/officeart/2005/8/layout/lProcess2"/>
    <dgm:cxn modelId="{8B2E76FC-F284-4CB6-B627-D52C84E091D9}" type="presParOf" srcId="{72B725D3-F66B-4AB0-9C6E-F0FADC81758C}" destId="{487A630F-F149-453B-A0AB-DECDC9E6FE7B}" srcOrd="0" destOrd="0" presId="urn:microsoft.com/office/officeart/2005/8/layout/lProcess2"/>
    <dgm:cxn modelId="{D153A9EC-B0C4-46EC-B829-57D54085FAD3}" type="presParOf" srcId="{487A630F-F149-453B-A0AB-DECDC9E6FE7B}" destId="{3AD23648-836D-46F7-B09E-79ECE68573B8}" srcOrd="0" destOrd="0" presId="urn:microsoft.com/office/officeart/2005/8/layout/lProcess2"/>
    <dgm:cxn modelId="{5721EA50-A240-4C94-ABB9-F9EE16406B80}" type="presParOf" srcId="{487A630F-F149-453B-A0AB-DECDC9E6FE7B}" destId="{AEAC2335-0F64-4574-9695-574598F05058}" srcOrd="1" destOrd="0" presId="urn:microsoft.com/office/officeart/2005/8/layout/lProcess2"/>
    <dgm:cxn modelId="{71E353F2-B825-412F-AEE3-FFF64FD36614}" type="presParOf" srcId="{487A630F-F149-453B-A0AB-DECDC9E6FE7B}" destId="{4E84DBAD-A325-4B22-8C1D-9A09F69716A4}" srcOrd="2" destOrd="0" presId="urn:microsoft.com/office/officeart/2005/8/layout/lProcess2"/>
    <dgm:cxn modelId="{9C21FD8C-2568-4E9E-A79F-EA0D33D91B71}" type="presParOf" srcId="{4E84DBAD-A325-4B22-8C1D-9A09F69716A4}" destId="{30AEFDBC-7791-4DD5-B459-E2B8D24EB2C7}" srcOrd="0" destOrd="0" presId="urn:microsoft.com/office/officeart/2005/8/layout/lProcess2"/>
    <dgm:cxn modelId="{F99F2D1B-D880-4569-8D42-A10DF558DFD8}" type="presParOf" srcId="{30AEFDBC-7791-4DD5-B459-E2B8D24EB2C7}" destId="{0CD7CDBE-F1E5-4B0A-AF37-8C8D8A3173A5}" srcOrd="0" destOrd="0" presId="urn:microsoft.com/office/officeart/2005/8/layout/lProcess2"/>
    <dgm:cxn modelId="{1AF5FECA-EF25-4336-A333-F2AAF4042A82}" type="presParOf" srcId="{30AEFDBC-7791-4DD5-B459-E2B8D24EB2C7}" destId="{F4D6E794-166A-458F-87E1-0949FE4FE5BB}" srcOrd="1" destOrd="0" presId="urn:microsoft.com/office/officeart/2005/8/layout/lProcess2"/>
    <dgm:cxn modelId="{6E9FD043-340B-4D08-BA65-2B6E96E71065}" type="presParOf" srcId="{30AEFDBC-7791-4DD5-B459-E2B8D24EB2C7}" destId="{A8FC1453-590F-4F87-BA06-BCFC83ACE41B}" srcOrd="2" destOrd="0" presId="urn:microsoft.com/office/officeart/2005/8/layout/lProcess2"/>
    <dgm:cxn modelId="{A030BEFB-032E-4538-BC4B-5392EC6D25E8}" type="presParOf" srcId="{30AEFDBC-7791-4DD5-B459-E2B8D24EB2C7}" destId="{7987309D-0282-4EF9-8983-6A6B6B9449D7}" srcOrd="3" destOrd="0" presId="urn:microsoft.com/office/officeart/2005/8/layout/lProcess2"/>
    <dgm:cxn modelId="{DA3936D7-3996-4D02-9C2E-DEB25E49B5FF}" type="presParOf" srcId="{30AEFDBC-7791-4DD5-B459-E2B8D24EB2C7}" destId="{806098D2-8F72-4774-8289-7163F04D8992}" srcOrd="4"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B695976D-0758-41E1-B47D-4F1C31FADC02}" type="doc">
      <dgm:prSet loTypeId="urn:microsoft.com/office/officeart/2005/8/layout/lProcess2" loCatId="list" qsTypeId="urn:microsoft.com/office/officeart/2005/8/quickstyle/simple1" qsCatId="simple" csTypeId="urn:microsoft.com/office/officeart/2005/8/colors/accent2_2" csCatId="accent2" phldr="1"/>
      <dgm:spPr/>
      <dgm:t>
        <a:bodyPr/>
        <a:lstStyle/>
        <a:p>
          <a:endParaRPr lang="en-US"/>
        </a:p>
      </dgm:t>
    </dgm:pt>
    <dgm:pt modelId="{06831E98-0D51-452D-B32A-A03580BC2550}">
      <dgm:prSet phldrT="[Text]"/>
      <dgm:spPr/>
      <dgm:t>
        <a:bodyPr/>
        <a:lstStyle/>
        <a:p>
          <a:r>
            <a:rPr lang="en-US" dirty="0" smtClean="0"/>
            <a:t>Expending</a:t>
          </a:r>
          <a:endParaRPr lang="en-US" dirty="0"/>
        </a:p>
      </dgm:t>
    </dgm:pt>
    <dgm:pt modelId="{A51966F2-866B-4249-8107-4589AE50CDE7}" type="parTrans" cxnId="{3E80520D-54DD-40AF-B0FB-C95D99219076}">
      <dgm:prSet/>
      <dgm:spPr/>
      <dgm:t>
        <a:bodyPr/>
        <a:lstStyle/>
        <a:p>
          <a:endParaRPr lang="en-US"/>
        </a:p>
      </dgm:t>
    </dgm:pt>
    <dgm:pt modelId="{0666A640-E3B6-4023-A169-E9685DF717F4}" type="sibTrans" cxnId="{3E80520D-54DD-40AF-B0FB-C95D99219076}">
      <dgm:prSet/>
      <dgm:spPr/>
      <dgm:t>
        <a:bodyPr/>
        <a:lstStyle/>
        <a:p>
          <a:endParaRPr lang="en-US"/>
        </a:p>
      </dgm:t>
    </dgm:pt>
    <dgm:pt modelId="{AFEC2E18-B0D9-4607-904D-48B37802EBFF}">
      <dgm:prSet phldrT="[Text]"/>
      <dgm:spPr/>
      <dgm:t>
        <a:bodyPr/>
        <a:lstStyle/>
        <a:p>
          <a:r>
            <a:rPr lang="en-US" dirty="0" smtClean="0"/>
            <a:t>Services</a:t>
          </a:r>
          <a:endParaRPr lang="en-US" dirty="0"/>
        </a:p>
      </dgm:t>
    </dgm:pt>
    <dgm:pt modelId="{3EBB942B-B551-4303-8079-30F5C2596AE2}" type="parTrans" cxnId="{3D8BFC02-C0DD-4918-AD74-9173E9E3AA28}">
      <dgm:prSet/>
      <dgm:spPr/>
      <dgm:t>
        <a:bodyPr/>
        <a:lstStyle/>
        <a:p>
          <a:endParaRPr lang="en-US"/>
        </a:p>
      </dgm:t>
    </dgm:pt>
    <dgm:pt modelId="{2D20DCAE-3DB6-4238-A912-5516780E27CE}" type="sibTrans" cxnId="{3D8BFC02-C0DD-4918-AD74-9173E9E3AA28}">
      <dgm:prSet/>
      <dgm:spPr/>
      <dgm:t>
        <a:bodyPr/>
        <a:lstStyle/>
        <a:p>
          <a:endParaRPr lang="en-US"/>
        </a:p>
      </dgm:t>
    </dgm:pt>
    <dgm:pt modelId="{7950874F-1A66-4059-B1D5-A81EBF0CBB3E}">
      <dgm:prSet phldrT="[Text]"/>
      <dgm:spPr/>
      <dgm:t>
        <a:bodyPr/>
        <a:lstStyle/>
        <a:p>
          <a:r>
            <a:rPr lang="en-US" dirty="0" smtClean="0"/>
            <a:t>Goods</a:t>
          </a:r>
          <a:endParaRPr lang="en-US" dirty="0"/>
        </a:p>
      </dgm:t>
    </dgm:pt>
    <dgm:pt modelId="{D116CCFD-A388-4AC7-B14B-2257A5FDA6FC}" type="parTrans" cxnId="{5AB01591-5FA8-4CDD-ADE8-33C68B7347DB}">
      <dgm:prSet/>
      <dgm:spPr/>
      <dgm:t>
        <a:bodyPr/>
        <a:lstStyle/>
        <a:p>
          <a:endParaRPr lang="en-US"/>
        </a:p>
      </dgm:t>
    </dgm:pt>
    <dgm:pt modelId="{843F3F15-0595-4610-93FA-9A9986142907}" type="sibTrans" cxnId="{5AB01591-5FA8-4CDD-ADE8-33C68B7347DB}">
      <dgm:prSet/>
      <dgm:spPr/>
      <dgm:t>
        <a:bodyPr/>
        <a:lstStyle/>
        <a:p>
          <a:endParaRPr lang="en-US"/>
        </a:p>
      </dgm:t>
    </dgm:pt>
    <dgm:pt modelId="{72B725D3-F66B-4AB0-9C6E-F0FADC81758C}" type="pres">
      <dgm:prSet presAssocID="{B695976D-0758-41E1-B47D-4F1C31FADC02}" presName="theList" presStyleCnt="0">
        <dgm:presLayoutVars>
          <dgm:dir/>
          <dgm:animLvl val="lvl"/>
          <dgm:resizeHandles val="exact"/>
        </dgm:presLayoutVars>
      </dgm:prSet>
      <dgm:spPr/>
      <dgm:t>
        <a:bodyPr/>
        <a:lstStyle/>
        <a:p>
          <a:endParaRPr lang="en-US"/>
        </a:p>
      </dgm:t>
    </dgm:pt>
    <dgm:pt modelId="{487A630F-F149-453B-A0AB-DECDC9E6FE7B}" type="pres">
      <dgm:prSet presAssocID="{06831E98-0D51-452D-B32A-A03580BC2550}" presName="compNode" presStyleCnt="0"/>
      <dgm:spPr/>
    </dgm:pt>
    <dgm:pt modelId="{3AD23648-836D-46F7-B09E-79ECE68573B8}" type="pres">
      <dgm:prSet presAssocID="{06831E98-0D51-452D-B32A-A03580BC2550}" presName="aNode" presStyleLbl="bgShp" presStyleIdx="0" presStyleCnt="1"/>
      <dgm:spPr/>
      <dgm:t>
        <a:bodyPr/>
        <a:lstStyle/>
        <a:p>
          <a:endParaRPr lang="en-US"/>
        </a:p>
      </dgm:t>
    </dgm:pt>
    <dgm:pt modelId="{AEAC2335-0F64-4574-9695-574598F05058}" type="pres">
      <dgm:prSet presAssocID="{06831E98-0D51-452D-B32A-A03580BC2550}" presName="textNode" presStyleLbl="bgShp" presStyleIdx="0" presStyleCnt="1"/>
      <dgm:spPr/>
      <dgm:t>
        <a:bodyPr/>
        <a:lstStyle/>
        <a:p>
          <a:endParaRPr lang="en-US"/>
        </a:p>
      </dgm:t>
    </dgm:pt>
    <dgm:pt modelId="{4E84DBAD-A325-4B22-8C1D-9A09F69716A4}" type="pres">
      <dgm:prSet presAssocID="{06831E98-0D51-452D-B32A-A03580BC2550}" presName="compChildNode" presStyleCnt="0"/>
      <dgm:spPr/>
    </dgm:pt>
    <dgm:pt modelId="{30AEFDBC-7791-4DD5-B459-E2B8D24EB2C7}" type="pres">
      <dgm:prSet presAssocID="{06831E98-0D51-452D-B32A-A03580BC2550}" presName="theInnerList" presStyleCnt="0"/>
      <dgm:spPr/>
    </dgm:pt>
    <dgm:pt modelId="{8BD7B1DB-69A2-4172-BECD-AEE99932B7C8}" type="pres">
      <dgm:prSet presAssocID="{AFEC2E18-B0D9-4607-904D-48B37802EBFF}" presName="childNode" presStyleLbl="node1" presStyleIdx="0" presStyleCnt="2">
        <dgm:presLayoutVars>
          <dgm:bulletEnabled val="1"/>
        </dgm:presLayoutVars>
      </dgm:prSet>
      <dgm:spPr/>
      <dgm:t>
        <a:bodyPr/>
        <a:lstStyle/>
        <a:p>
          <a:endParaRPr lang="en-US"/>
        </a:p>
      </dgm:t>
    </dgm:pt>
    <dgm:pt modelId="{172E1C15-5DBF-4798-89FE-C2219F21F52B}" type="pres">
      <dgm:prSet presAssocID="{AFEC2E18-B0D9-4607-904D-48B37802EBFF}" presName="aSpace2" presStyleCnt="0"/>
      <dgm:spPr/>
    </dgm:pt>
    <dgm:pt modelId="{04B5BB59-FDD4-4C22-B9E4-A84A16DAD700}" type="pres">
      <dgm:prSet presAssocID="{7950874F-1A66-4059-B1D5-A81EBF0CBB3E}" presName="childNode" presStyleLbl="node1" presStyleIdx="1" presStyleCnt="2">
        <dgm:presLayoutVars>
          <dgm:bulletEnabled val="1"/>
        </dgm:presLayoutVars>
      </dgm:prSet>
      <dgm:spPr/>
      <dgm:t>
        <a:bodyPr/>
        <a:lstStyle/>
        <a:p>
          <a:endParaRPr lang="en-US"/>
        </a:p>
      </dgm:t>
    </dgm:pt>
  </dgm:ptLst>
  <dgm:cxnLst>
    <dgm:cxn modelId="{5AB01591-5FA8-4CDD-ADE8-33C68B7347DB}" srcId="{06831E98-0D51-452D-B32A-A03580BC2550}" destId="{7950874F-1A66-4059-B1D5-A81EBF0CBB3E}" srcOrd="1" destOrd="0" parTransId="{D116CCFD-A388-4AC7-B14B-2257A5FDA6FC}" sibTransId="{843F3F15-0595-4610-93FA-9A9986142907}"/>
    <dgm:cxn modelId="{A6F3A89C-CEC3-4B9D-A117-F3CD579620D1}" type="presOf" srcId="{06831E98-0D51-452D-B32A-A03580BC2550}" destId="{AEAC2335-0F64-4574-9695-574598F05058}" srcOrd="1" destOrd="0" presId="urn:microsoft.com/office/officeart/2005/8/layout/lProcess2"/>
    <dgm:cxn modelId="{3E80520D-54DD-40AF-B0FB-C95D99219076}" srcId="{B695976D-0758-41E1-B47D-4F1C31FADC02}" destId="{06831E98-0D51-452D-B32A-A03580BC2550}" srcOrd="0" destOrd="0" parTransId="{A51966F2-866B-4249-8107-4589AE50CDE7}" sibTransId="{0666A640-E3B6-4023-A169-E9685DF717F4}"/>
    <dgm:cxn modelId="{CE87DED4-AE26-4007-900D-696645D6339C}" type="presOf" srcId="{7950874F-1A66-4059-B1D5-A81EBF0CBB3E}" destId="{04B5BB59-FDD4-4C22-B9E4-A84A16DAD700}" srcOrd="0" destOrd="0" presId="urn:microsoft.com/office/officeart/2005/8/layout/lProcess2"/>
    <dgm:cxn modelId="{3D8BFC02-C0DD-4918-AD74-9173E9E3AA28}" srcId="{06831E98-0D51-452D-B32A-A03580BC2550}" destId="{AFEC2E18-B0D9-4607-904D-48B37802EBFF}" srcOrd="0" destOrd="0" parTransId="{3EBB942B-B551-4303-8079-30F5C2596AE2}" sibTransId="{2D20DCAE-3DB6-4238-A912-5516780E27CE}"/>
    <dgm:cxn modelId="{9C9BECB0-6EB3-4AE5-8AE9-C600DC873DA6}" type="presOf" srcId="{AFEC2E18-B0D9-4607-904D-48B37802EBFF}" destId="{8BD7B1DB-69A2-4172-BECD-AEE99932B7C8}" srcOrd="0" destOrd="0" presId="urn:microsoft.com/office/officeart/2005/8/layout/lProcess2"/>
    <dgm:cxn modelId="{12279EE3-8243-4A53-8477-AC5AD575C298}" type="presOf" srcId="{B695976D-0758-41E1-B47D-4F1C31FADC02}" destId="{72B725D3-F66B-4AB0-9C6E-F0FADC81758C}" srcOrd="0" destOrd="0" presId="urn:microsoft.com/office/officeart/2005/8/layout/lProcess2"/>
    <dgm:cxn modelId="{7ED63B89-5741-4EB1-B39A-14459E5EA9B9}" type="presOf" srcId="{06831E98-0D51-452D-B32A-A03580BC2550}" destId="{3AD23648-836D-46F7-B09E-79ECE68573B8}" srcOrd="0" destOrd="0" presId="urn:microsoft.com/office/officeart/2005/8/layout/lProcess2"/>
    <dgm:cxn modelId="{F64736F6-301E-4E7D-88A2-015F9FFC79F5}" type="presParOf" srcId="{72B725D3-F66B-4AB0-9C6E-F0FADC81758C}" destId="{487A630F-F149-453B-A0AB-DECDC9E6FE7B}" srcOrd="0" destOrd="0" presId="urn:microsoft.com/office/officeart/2005/8/layout/lProcess2"/>
    <dgm:cxn modelId="{0D78FA87-C6A7-43E6-9D0B-9813F40C5101}" type="presParOf" srcId="{487A630F-F149-453B-A0AB-DECDC9E6FE7B}" destId="{3AD23648-836D-46F7-B09E-79ECE68573B8}" srcOrd="0" destOrd="0" presId="urn:microsoft.com/office/officeart/2005/8/layout/lProcess2"/>
    <dgm:cxn modelId="{944CAFFB-EE7B-44C2-A7D1-980EF7DFC586}" type="presParOf" srcId="{487A630F-F149-453B-A0AB-DECDC9E6FE7B}" destId="{AEAC2335-0F64-4574-9695-574598F05058}" srcOrd="1" destOrd="0" presId="urn:microsoft.com/office/officeart/2005/8/layout/lProcess2"/>
    <dgm:cxn modelId="{D4266101-3D46-4455-99EA-ACA9571EDEDE}" type="presParOf" srcId="{487A630F-F149-453B-A0AB-DECDC9E6FE7B}" destId="{4E84DBAD-A325-4B22-8C1D-9A09F69716A4}" srcOrd="2" destOrd="0" presId="urn:microsoft.com/office/officeart/2005/8/layout/lProcess2"/>
    <dgm:cxn modelId="{2A14F433-A28E-4642-83FF-46922957C2D1}" type="presParOf" srcId="{4E84DBAD-A325-4B22-8C1D-9A09F69716A4}" destId="{30AEFDBC-7791-4DD5-B459-E2B8D24EB2C7}" srcOrd="0" destOrd="0" presId="urn:microsoft.com/office/officeart/2005/8/layout/lProcess2"/>
    <dgm:cxn modelId="{3FFE2960-2F2E-41AA-836E-08C25D8BA51F}" type="presParOf" srcId="{30AEFDBC-7791-4DD5-B459-E2B8D24EB2C7}" destId="{8BD7B1DB-69A2-4172-BECD-AEE99932B7C8}" srcOrd="0" destOrd="0" presId="urn:microsoft.com/office/officeart/2005/8/layout/lProcess2"/>
    <dgm:cxn modelId="{AFBDA5D3-7A77-49B2-A746-19C48FE1BD44}" type="presParOf" srcId="{30AEFDBC-7791-4DD5-B459-E2B8D24EB2C7}" destId="{172E1C15-5DBF-4798-89FE-C2219F21F52B}" srcOrd="1" destOrd="0" presId="urn:microsoft.com/office/officeart/2005/8/layout/lProcess2"/>
    <dgm:cxn modelId="{7034F8CE-1383-43DB-BF7F-A10D8143E0A0}" type="presParOf" srcId="{30AEFDBC-7791-4DD5-B459-E2B8D24EB2C7}" destId="{04B5BB59-FDD4-4C22-B9E4-A84A16DAD700}" srcOrd="2" destOrd="0" presId="urn:microsoft.com/office/officeart/2005/8/layout/lProcess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47029AB-E73B-4936-9C79-AE813ADC15E0}" type="doc">
      <dgm:prSet loTypeId="urn:microsoft.com/office/officeart/2005/8/layout/chevron1" loCatId="process" qsTypeId="urn:microsoft.com/office/officeart/2005/8/quickstyle/simple1" qsCatId="simple" csTypeId="urn:microsoft.com/office/officeart/2005/8/colors/accent1_2" csCatId="accent1" phldr="1"/>
      <dgm:spPr/>
    </dgm:pt>
    <dgm:pt modelId="{4A22E5F7-D7DD-47CA-AB5D-AA99D959B055}">
      <dgm:prSet phldrT="[Text]"/>
      <dgm:spPr/>
      <dgm:t>
        <a:bodyPr/>
        <a:lstStyle/>
        <a:p>
          <a:r>
            <a:rPr lang="en-US" dirty="0" smtClean="0"/>
            <a:t>FOCUS ON PROBLEM</a:t>
          </a:r>
          <a:endParaRPr lang="en-US" dirty="0"/>
        </a:p>
      </dgm:t>
    </dgm:pt>
    <dgm:pt modelId="{F2C32617-ABC5-43D0-A890-3555BCBCEBEB}" type="parTrans" cxnId="{3D854144-95CF-48BF-81D3-3FECB7CAB0AB}">
      <dgm:prSet/>
      <dgm:spPr/>
      <dgm:t>
        <a:bodyPr/>
        <a:lstStyle/>
        <a:p>
          <a:endParaRPr lang="en-US"/>
        </a:p>
      </dgm:t>
    </dgm:pt>
    <dgm:pt modelId="{63711448-31EC-4554-BABC-C1E9F16AFBDD}" type="sibTrans" cxnId="{3D854144-95CF-48BF-81D3-3FECB7CAB0AB}">
      <dgm:prSet/>
      <dgm:spPr/>
      <dgm:t>
        <a:bodyPr/>
        <a:lstStyle/>
        <a:p>
          <a:endParaRPr lang="en-US"/>
        </a:p>
      </dgm:t>
    </dgm:pt>
    <dgm:pt modelId="{74C5AB74-FCB6-4384-87DC-284E13052BE5}">
      <dgm:prSet phldrT="[Text]"/>
      <dgm:spPr/>
      <dgm:t>
        <a:bodyPr/>
        <a:lstStyle/>
        <a:p>
          <a:r>
            <a:rPr lang="en-US" dirty="0" smtClean="0"/>
            <a:t>FOCUS ON SOLUTION</a:t>
          </a:r>
          <a:endParaRPr lang="en-US" dirty="0"/>
        </a:p>
      </dgm:t>
    </dgm:pt>
    <dgm:pt modelId="{55E63011-469E-41AE-9241-F0CC21F04DC8}" type="parTrans" cxnId="{17F19653-15BE-4388-AEC5-445D3CE49AD4}">
      <dgm:prSet/>
      <dgm:spPr/>
      <dgm:t>
        <a:bodyPr/>
        <a:lstStyle/>
        <a:p>
          <a:endParaRPr lang="en-US"/>
        </a:p>
      </dgm:t>
    </dgm:pt>
    <dgm:pt modelId="{51409700-B164-4A04-B6D5-7C3EB43846FF}" type="sibTrans" cxnId="{17F19653-15BE-4388-AEC5-445D3CE49AD4}">
      <dgm:prSet/>
      <dgm:spPr/>
      <dgm:t>
        <a:bodyPr/>
        <a:lstStyle/>
        <a:p>
          <a:endParaRPr lang="en-US"/>
        </a:p>
      </dgm:t>
    </dgm:pt>
    <dgm:pt modelId="{A769676F-CFA5-42D8-9E86-9AA0FF786485}">
      <dgm:prSet phldrT="[Text]"/>
      <dgm:spPr/>
      <dgm:t>
        <a:bodyPr/>
        <a:lstStyle/>
        <a:p>
          <a:r>
            <a:rPr lang="en-US" dirty="0" smtClean="0"/>
            <a:t>SHOW WHAT IT LIKE TO WORK WITH THE INDUSTRY</a:t>
          </a:r>
          <a:endParaRPr lang="en-US" dirty="0"/>
        </a:p>
      </dgm:t>
    </dgm:pt>
    <dgm:pt modelId="{229A542C-46EA-4F36-8A52-3C5734E91B8E}" type="parTrans" cxnId="{19ACD9F3-7842-48D2-A1A3-B0632B8011F0}">
      <dgm:prSet/>
      <dgm:spPr/>
      <dgm:t>
        <a:bodyPr/>
        <a:lstStyle/>
        <a:p>
          <a:endParaRPr lang="en-US"/>
        </a:p>
      </dgm:t>
    </dgm:pt>
    <dgm:pt modelId="{F2278DD8-6F9F-434E-974F-B71C9ED93629}" type="sibTrans" cxnId="{19ACD9F3-7842-48D2-A1A3-B0632B8011F0}">
      <dgm:prSet/>
      <dgm:spPr/>
      <dgm:t>
        <a:bodyPr/>
        <a:lstStyle/>
        <a:p>
          <a:endParaRPr lang="en-US"/>
        </a:p>
      </dgm:t>
    </dgm:pt>
    <dgm:pt modelId="{703BD586-E3ED-4358-8508-2391F55B217A}">
      <dgm:prSet phldrT="[Text]"/>
      <dgm:spPr/>
      <dgm:t>
        <a:bodyPr/>
        <a:lstStyle/>
        <a:p>
          <a:r>
            <a:rPr lang="en-US" dirty="0" smtClean="0"/>
            <a:t>VALIDATE THEIR DECISION</a:t>
          </a:r>
          <a:endParaRPr lang="en-US" dirty="0"/>
        </a:p>
      </dgm:t>
    </dgm:pt>
    <dgm:pt modelId="{26F7C96F-F094-4A94-BB0B-36ABD5D878D9}" type="parTrans" cxnId="{F7F7B0ED-57A1-4ADD-BE3D-0719624A6F11}">
      <dgm:prSet/>
      <dgm:spPr/>
      <dgm:t>
        <a:bodyPr/>
        <a:lstStyle/>
        <a:p>
          <a:endParaRPr lang="en-US"/>
        </a:p>
      </dgm:t>
    </dgm:pt>
    <dgm:pt modelId="{B274976F-1D4F-4598-BD4F-406D6C899064}" type="sibTrans" cxnId="{F7F7B0ED-57A1-4ADD-BE3D-0719624A6F11}">
      <dgm:prSet/>
      <dgm:spPr/>
      <dgm:t>
        <a:bodyPr/>
        <a:lstStyle/>
        <a:p>
          <a:endParaRPr lang="en-US"/>
        </a:p>
      </dgm:t>
    </dgm:pt>
    <dgm:pt modelId="{7F84CAF8-C120-431B-8D11-FA4E6FD959D1}">
      <dgm:prSet phldrT="[Text]"/>
      <dgm:spPr/>
      <dgm:t>
        <a:bodyPr/>
        <a:lstStyle/>
        <a:p>
          <a:r>
            <a:rPr lang="en-US" dirty="0" smtClean="0"/>
            <a:t>CONTINIOUS LEARNING</a:t>
          </a:r>
          <a:endParaRPr lang="en-US" dirty="0"/>
        </a:p>
      </dgm:t>
    </dgm:pt>
    <dgm:pt modelId="{6F17C25F-DF67-425D-A8AA-8EC8B77E4A29}" type="parTrans" cxnId="{B4751C02-D631-4BEE-A511-09306C25D832}">
      <dgm:prSet/>
      <dgm:spPr/>
      <dgm:t>
        <a:bodyPr/>
        <a:lstStyle/>
        <a:p>
          <a:endParaRPr lang="en-US"/>
        </a:p>
      </dgm:t>
    </dgm:pt>
    <dgm:pt modelId="{BDA7E5D2-5658-4F4E-ACAF-2CE7D7BD73A6}" type="sibTrans" cxnId="{B4751C02-D631-4BEE-A511-09306C25D832}">
      <dgm:prSet/>
      <dgm:spPr/>
      <dgm:t>
        <a:bodyPr/>
        <a:lstStyle/>
        <a:p>
          <a:endParaRPr lang="en-US"/>
        </a:p>
      </dgm:t>
    </dgm:pt>
    <dgm:pt modelId="{89ED1A33-7B2B-44EA-A8B9-D86260C61ACD}">
      <dgm:prSet phldrT="[Text]"/>
      <dgm:spPr/>
      <dgm:t>
        <a:bodyPr/>
        <a:lstStyle/>
        <a:p>
          <a:r>
            <a:rPr lang="en-US" dirty="0" smtClean="0"/>
            <a:t>STAY IN TOUCH</a:t>
          </a:r>
          <a:endParaRPr lang="en-US" dirty="0"/>
        </a:p>
      </dgm:t>
    </dgm:pt>
    <dgm:pt modelId="{B2BC4102-53BB-4044-8D89-1D068EDA7613}" type="parTrans" cxnId="{AA800F7E-0D4C-4335-95A7-B509A8B315E6}">
      <dgm:prSet/>
      <dgm:spPr/>
      <dgm:t>
        <a:bodyPr/>
        <a:lstStyle/>
        <a:p>
          <a:endParaRPr lang="en-US"/>
        </a:p>
      </dgm:t>
    </dgm:pt>
    <dgm:pt modelId="{7AB539B3-133D-4156-B7F5-E9BD066E4420}" type="sibTrans" cxnId="{AA800F7E-0D4C-4335-95A7-B509A8B315E6}">
      <dgm:prSet/>
      <dgm:spPr/>
      <dgm:t>
        <a:bodyPr/>
        <a:lstStyle/>
        <a:p>
          <a:endParaRPr lang="en-US"/>
        </a:p>
      </dgm:t>
    </dgm:pt>
    <dgm:pt modelId="{99E9AA62-1F15-4E6C-87FF-E8BC1536F68D}" type="pres">
      <dgm:prSet presAssocID="{347029AB-E73B-4936-9C79-AE813ADC15E0}" presName="Name0" presStyleCnt="0">
        <dgm:presLayoutVars>
          <dgm:dir/>
          <dgm:animLvl val="lvl"/>
          <dgm:resizeHandles val="exact"/>
        </dgm:presLayoutVars>
      </dgm:prSet>
      <dgm:spPr/>
    </dgm:pt>
    <dgm:pt modelId="{BF8D9B45-E7D2-45DA-8366-301E331D8852}" type="pres">
      <dgm:prSet presAssocID="{4A22E5F7-D7DD-47CA-AB5D-AA99D959B055}" presName="parTxOnly" presStyleLbl="node1" presStyleIdx="0" presStyleCnt="6">
        <dgm:presLayoutVars>
          <dgm:chMax val="0"/>
          <dgm:chPref val="0"/>
          <dgm:bulletEnabled val="1"/>
        </dgm:presLayoutVars>
      </dgm:prSet>
      <dgm:spPr/>
      <dgm:t>
        <a:bodyPr/>
        <a:lstStyle/>
        <a:p>
          <a:endParaRPr lang="en-US"/>
        </a:p>
      </dgm:t>
    </dgm:pt>
    <dgm:pt modelId="{9A622583-6794-4B9B-BF25-F5A48923228C}" type="pres">
      <dgm:prSet presAssocID="{63711448-31EC-4554-BABC-C1E9F16AFBDD}" presName="parTxOnlySpace" presStyleCnt="0"/>
      <dgm:spPr/>
    </dgm:pt>
    <dgm:pt modelId="{775DA5C6-B7F4-4AE5-8954-6A5893223DA6}" type="pres">
      <dgm:prSet presAssocID="{74C5AB74-FCB6-4384-87DC-284E13052BE5}" presName="parTxOnly" presStyleLbl="node1" presStyleIdx="1" presStyleCnt="6">
        <dgm:presLayoutVars>
          <dgm:chMax val="0"/>
          <dgm:chPref val="0"/>
          <dgm:bulletEnabled val="1"/>
        </dgm:presLayoutVars>
      </dgm:prSet>
      <dgm:spPr/>
      <dgm:t>
        <a:bodyPr/>
        <a:lstStyle/>
        <a:p>
          <a:endParaRPr lang="en-US"/>
        </a:p>
      </dgm:t>
    </dgm:pt>
    <dgm:pt modelId="{23497403-BA86-416E-9EA0-85C97F68514F}" type="pres">
      <dgm:prSet presAssocID="{51409700-B164-4A04-B6D5-7C3EB43846FF}" presName="parTxOnlySpace" presStyleCnt="0"/>
      <dgm:spPr/>
    </dgm:pt>
    <dgm:pt modelId="{9FF0DC51-5893-404E-9C71-90961DAD1938}" type="pres">
      <dgm:prSet presAssocID="{A769676F-CFA5-42D8-9E86-9AA0FF786485}" presName="parTxOnly" presStyleLbl="node1" presStyleIdx="2" presStyleCnt="6">
        <dgm:presLayoutVars>
          <dgm:chMax val="0"/>
          <dgm:chPref val="0"/>
          <dgm:bulletEnabled val="1"/>
        </dgm:presLayoutVars>
      </dgm:prSet>
      <dgm:spPr/>
      <dgm:t>
        <a:bodyPr/>
        <a:lstStyle/>
        <a:p>
          <a:endParaRPr lang="en-US"/>
        </a:p>
      </dgm:t>
    </dgm:pt>
    <dgm:pt modelId="{30D4371C-708B-4751-8EDA-64C8B1D0A157}" type="pres">
      <dgm:prSet presAssocID="{F2278DD8-6F9F-434E-974F-B71C9ED93629}" presName="parTxOnlySpace" presStyleCnt="0"/>
      <dgm:spPr/>
    </dgm:pt>
    <dgm:pt modelId="{B64C21E9-66BF-460E-AAE7-B815E1F32233}" type="pres">
      <dgm:prSet presAssocID="{703BD586-E3ED-4358-8508-2391F55B217A}" presName="parTxOnly" presStyleLbl="node1" presStyleIdx="3" presStyleCnt="6">
        <dgm:presLayoutVars>
          <dgm:chMax val="0"/>
          <dgm:chPref val="0"/>
          <dgm:bulletEnabled val="1"/>
        </dgm:presLayoutVars>
      </dgm:prSet>
      <dgm:spPr/>
      <dgm:t>
        <a:bodyPr/>
        <a:lstStyle/>
        <a:p>
          <a:endParaRPr lang="en-US"/>
        </a:p>
      </dgm:t>
    </dgm:pt>
    <dgm:pt modelId="{119F78FA-9A96-400C-AF19-E53B0946F180}" type="pres">
      <dgm:prSet presAssocID="{B274976F-1D4F-4598-BD4F-406D6C899064}" presName="parTxOnlySpace" presStyleCnt="0"/>
      <dgm:spPr/>
    </dgm:pt>
    <dgm:pt modelId="{FEECD06A-110D-4712-BE7B-57F3EDD5D1BE}" type="pres">
      <dgm:prSet presAssocID="{7F84CAF8-C120-431B-8D11-FA4E6FD959D1}" presName="parTxOnly" presStyleLbl="node1" presStyleIdx="4" presStyleCnt="6">
        <dgm:presLayoutVars>
          <dgm:chMax val="0"/>
          <dgm:chPref val="0"/>
          <dgm:bulletEnabled val="1"/>
        </dgm:presLayoutVars>
      </dgm:prSet>
      <dgm:spPr/>
      <dgm:t>
        <a:bodyPr/>
        <a:lstStyle/>
        <a:p>
          <a:endParaRPr lang="en-US"/>
        </a:p>
      </dgm:t>
    </dgm:pt>
    <dgm:pt modelId="{93D578F4-220E-486B-9914-44CC3ED864EC}" type="pres">
      <dgm:prSet presAssocID="{BDA7E5D2-5658-4F4E-ACAF-2CE7D7BD73A6}" presName="parTxOnlySpace" presStyleCnt="0"/>
      <dgm:spPr/>
    </dgm:pt>
    <dgm:pt modelId="{C99E1B8C-AED3-4E43-B5F4-EF2F841B7B58}" type="pres">
      <dgm:prSet presAssocID="{89ED1A33-7B2B-44EA-A8B9-D86260C61ACD}" presName="parTxOnly" presStyleLbl="node1" presStyleIdx="5" presStyleCnt="6">
        <dgm:presLayoutVars>
          <dgm:chMax val="0"/>
          <dgm:chPref val="0"/>
          <dgm:bulletEnabled val="1"/>
        </dgm:presLayoutVars>
      </dgm:prSet>
      <dgm:spPr/>
      <dgm:t>
        <a:bodyPr/>
        <a:lstStyle/>
        <a:p>
          <a:endParaRPr lang="en-US"/>
        </a:p>
      </dgm:t>
    </dgm:pt>
  </dgm:ptLst>
  <dgm:cxnLst>
    <dgm:cxn modelId="{63FEE596-8E75-42FF-9409-0139F6E8D611}" type="presOf" srcId="{703BD586-E3ED-4358-8508-2391F55B217A}" destId="{B64C21E9-66BF-460E-AAE7-B815E1F32233}" srcOrd="0" destOrd="0" presId="urn:microsoft.com/office/officeart/2005/8/layout/chevron1"/>
    <dgm:cxn modelId="{17F19653-15BE-4388-AEC5-445D3CE49AD4}" srcId="{347029AB-E73B-4936-9C79-AE813ADC15E0}" destId="{74C5AB74-FCB6-4384-87DC-284E13052BE5}" srcOrd="1" destOrd="0" parTransId="{55E63011-469E-41AE-9241-F0CC21F04DC8}" sibTransId="{51409700-B164-4A04-B6D5-7C3EB43846FF}"/>
    <dgm:cxn modelId="{B4751C02-D631-4BEE-A511-09306C25D832}" srcId="{347029AB-E73B-4936-9C79-AE813ADC15E0}" destId="{7F84CAF8-C120-431B-8D11-FA4E6FD959D1}" srcOrd="4" destOrd="0" parTransId="{6F17C25F-DF67-425D-A8AA-8EC8B77E4A29}" sibTransId="{BDA7E5D2-5658-4F4E-ACAF-2CE7D7BD73A6}"/>
    <dgm:cxn modelId="{607135D9-830B-4D14-A83C-D5C29DE9F5EF}" type="presOf" srcId="{4A22E5F7-D7DD-47CA-AB5D-AA99D959B055}" destId="{BF8D9B45-E7D2-45DA-8366-301E331D8852}" srcOrd="0" destOrd="0" presId="urn:microsoft.com/office/officeart/2005/8/layout/chevron1"/>
    <dgm:cxn modelId="{E496FABF-A12C-40D0-8F60-A6A4FDE35621}" type="presOf" srcId="{A769676F-CFA5-42D8-9E86-9AA0FF786485}" destId="{9FF0DC51-5893-404E-9C71-90961DAD1938}" srcOrd="0" destOrd="0" presId="urn:microsoft.com/office/officeart/2005/8/layout/chevron1"/>
    <dgm:cxn modelId="{334DF2FF-8033-4C37-B792-0199235F4B1E}" type="presOf" srcId="{89ED1A33-7B2B-44EA-A8B9-D86260C61ACD}" destId="{C99E1B8C-AED3-4E43-B5F4-EF2F841B7B58}" srcOrd="0" destOrd="0" presId="urn:microsoft.com/office/officeart/2005/8/layout/chevron1"/>
    <dgm:cxn modelId="{F7F7B0ED-57A1-4ADD-BE3D-0719624A6F11}" srcId="{347029AB-E73B-4936-9C79-AE813ADC15E0}" destId="{703BD586-E3ED-4358-8508-2391F55B217A}" srcOrd="3" destOrd="0" parTransId="{26F7C96F-F094-4A94-BB0B-36ABD5D878D9}" sibTransId="{B274976F-1D4F-4598-BD4F-406D6C899064}"/>
    <dgm:cxn modelId="{CE9DAD87-1488-4318-A42E-ACC6B930A18D}" type="presOf" srcId="{74C5AB74-FCB6-4384-87DC-284E13052BE5}" destId="{775DA5C6-B7F4-4AE5-8954-6A5893223DA6}" srcOrd="0" destOrd="0" presId="urn:microsoft.com/office/officeart/2005/8/layout/chevron1"/>
    <dgm:cxn modelId="{AA800F7E-0D4C-4335-95A7-B509A8B315E6}" srcId="{347029AB-E73B-4936-9C79-AE813ADC15E0}" destId="{89ED1A33-7B2B-44EA-A8B9-D86260C61ACD}" srcOrd="5" destOrd="0" parTransId="{B2BC4102-53BB-4044-8D89-1D068EDA7613}" sibTransId="{7AB539B3-133D-4156-B7F5-E9BD066E4420}"/>
    <dgm:cxn modelId="{EAC73AE1-F631-401E-AD43-D57D6A4B1629}" type="presOf" srcId="{7F84CAF8-C120-431B-8D11-FA4E6FD959D1}" destId="{FEECD06A-110D-4712-BE7B-57F3EDD5D1BE}" srcOrd="0" destOrd="0" presId="urn:microsoft.com/office/officeart/2005/8/layout/chevron1"/>
    <dgm:cxn modelId="{3D854144-95CF-48BF-81D3-3FECB7CAB0AB}" srcId="{347029AB-E73B-4936-9C79-AE813ADC15E0}" destId="{4A22E5F7-D7DD-47CA-AB5D-AA99D959B055}" srcOrd="0" destOrd="0" parTransId="{F2C32617-ABC5-43D0-A890-3555BCBCEBEB}" sibTransId="{63711448-31EC-4554-BABC-C1E9F16AFBDD}"/>
    <dgm:cxn modelId="{19ACD9F3-7842-48D2-A1A3-B0632B8011F0}" srcId="{347029AB-E73B-4936-9C79-AE813ADC15E0}" destId="{A769676F-CFA5-42D8-9E86-9AA0FF786485}" srcOrd="2" destOrd="0" parTransId="{229A542C-46EA-4F36-8A52-3C5734E91B8E}" sibTransId="{F2278DD8-6F9F-434E-974F-B71C9ED93629}"/>
    <dgm:cxn modelId="{92E08FD3-C38E-4691-A7A5-2393251DD241}" type="presOf" srcId="{347029AB-E73B-4936-9C79-AE813ADC15E0}" destId="{99E9AA62-1F15-4E6C-87FF-E8BC1536F68D}" srcOrd="0" destOrd="0" presId="urn:microsoft.com/office/officeart/2005/8/layout/chevron1"/>
    <dgm:cxn modelId="{4415F240-29FA-4743-A7D8-BD5025B350DF}" type="presParOf" srcId="{99E9AA62-1F15-4E6C-87FF-E8BC1536F68D}" destId="{BF8D9B45-E7D2-45DA-8366-301E331D8852}" srcOrd="0" destOrd="0" presId="urn:microsoft.com/office/officeart/2005/8/layout/chevron1"/>
    <dgm:cxn modelId="{065C36FD-6937-4764-BCB1-976C7D080544}" type="presParOf" srcId="{99E9AA62-1F15-4E6C-87FF-E8BC1536F68D}" destId="{9A622583-6794-4B9B-BF25-F5A48923228C}" srcOrd="1" destOrd="0" presId="urn:microsoft.com/office/officeart/2005/8/layout/chevron1"/>
    <dgm:cxn modelId="{71D8BAFD-3374-46EF-8431-35A05C7894AD}" type="presParOf" srcId="{99E9AA62-1F15-4E6C-87FF-E8BC1536F68D}" destId="{775DA5C6-B7F4-4AE5-8954-6A5893223DA6}" srcOrd="2" destOrd="0" presId="urn:microsoft.com/office/officeart/2005/8/layout/chevron1"/>
    <dgm:cxn modelId="{C369A2DF-1690-48E9-8A19-6302EA017954}" type="presParOf" srcId="{99E9AA62-1F15-4E6C-87FF-E8BC1536F68D}" destId="{23497403-BA86-416E-9EA0-85C97F68514F}" srcOrd="3" destOrd="0" presId="urn:microsoft.com/office/officeart/2005/8/layout/chevron1"/>
    <dgm:cxn modelId="{F6907469-C984-4DB2-87E3-218A1F52CEDB}" type="presParOf" srcId="{99E9AA62-1F15-4E6C-87FF-E8BC1536F68D}" destId="{9FF0DC51-5893-404E-9C71-90961DAD1938}" srcOrd="4" destOrd="0" presId="urn:microsoft.com/office/officeart/2005/8/layout/chevron1"/>
    <dgm:cxn modelId="{6D8A3388-B7DA-4F26-B9D1-9B5F81DE8B75}" type="presParOf" srcId="{99E9AA62-1F15-4E6C-87FF-E8BC1536F68D}" destId="{30D4371C-708B-4751-8EDA-64C8B1D0A157}" srcOrd="5" destOrd="0" presId="urn:microsoft.com/office/officeart/2005/8/layout/chevron1"/>
    <dgm:cxn modelId="{71BB2E75-B5E5-4286-BE55-FB2798277EB3}" type="presParOf" srcId="{99E9AA62-1F15-4E6C-87FF-E8BC1536F68D}" destId="{B64C21E9-66BF-460E-AAE7-B815E1F32233}" srcOrd="6" destOrd="0" presId="urn:microsoft.com/office/officeart/2005/8/layout/chevron1"/>
    <dgm:cxn modelId="{54B49C2A-C648-439A-B479-5FBFBE678F7D}" type="presParOf" srcId="{99E9AA62-1F15-4E6C-87FF-E8BC1536F68D}" destId="{119F78FA-9A96-400C-AF19-E53B0946F180}" srcOrd="7" destOrd="0" presId="urn:microsoft.com/office/officeart/2005/8/layout/chevron1"/>
    <dgm:cxn modelId="{C5E11607-3881-4EC3-954F-FA41187ADDFC}" type="presParOf" srcId="{99E9AA62-1F15-4E6C-87FF-E8BC1536F68D}" destId="{FEECD06A-110D-4712-BE7B-57F3EDD5D1BE}" srcOrd="8" destOrd="0" presId="urn:microsoft.com/office/officeart/2005/8/layout/chevron1"/>
    <dgm:cxn modelId="{165A4668-14FC-4A9F-9A95-62879651C7CE}" type="presParOf" srcId="{99E9AA62-1F15-4E6C-87FF-E8BC1536F68D}" destId="{93D578F4-220E-486B-9914-44CC3ED864EC}" srcOrd="9" destOrd="0" presId="urn:microsoft.com/office/officeart/2005/8/layout/chevron1"/>
    <dgm:cxn modelId="{67617B60-BE3F-490F-9C97-5D8803FCD113}" type="presParOf" srcId="{99E9AA62-1F15-4E6C-87FF-E8BC1536F68D}" destId="{C99E1B8C-AED3-4E43-B5F4-EF2F841B7B58}" srcOrd="10" destOrd="0" presId="urn:microsoft.com/office/officeart/2005/8/layout/chevron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695976D-0758-41E1-B47D-4F1C31FADC02}" type="doc">
      <dgm:prSet loTypeId="urn:microsoft.com/office/officeart/2005/8/layout/lProcess2" loCatId="list" qsTypeId="urn:microsoft.com/office/officeart/2005/8/quickstyle/simple1" qsCatId="simple" csTypeId="urn:microsoft.com/office/officeart/2005/8/colors/accent1_2" csCatId="accent1" phldr="1"/>
      <dgm:spPr/>
      <dgm:t>
        <a:bodyPr/>
        <a:lstStyle/>
        <a:p>
          <a:endParaRPr lang="en-US"/>
        </a:p>
      </dgm:t>
    </dgm:pt>
    <dgm:pt modelId="{06831E98-0D51-452D-B32A-A03580BC2550}">
      <dgm:prSet phldrT="[Text]"/>
      <dgm:spPr/>
      <dgm:t>
        <a:bodyPr/>
        <a:lstStyle/>
        <a:p>
          <a:r>
            <a:rPr lang="en-US" dirty="0" smtClean="0"/>
            <a:t>Focus on problem</a:t>
          </a:r>
          <a:endParaRPr lang="en-US" dirty="0"/>
        </a:p>
      </dgm:t>
    </dgm:pt>
    <dgm:pt modelId="{A51966F2-866B-4249-8107-4589AE50CDE7}" type="parTrans" cxnId="{3E80520D-54DD-40AF-B0FB-C95D99219076}">
      <dgm:prSet/>
      <dgm:spPr/>
      <dgm:t>
        <a:bodyPr/>
        <a:lstStyle/>
        <a:p>
          <a:endParaRPr lang="en-US"/>
        </a:p>
      </dgm:t>
    </dgm:pt>
    <dgm:pt modelId="{0666A640-E3B6-4023-A169-E9685DF717F4}" type="sibTrans" cxnId="{3E80520D-54DD-40AF-B0FB-C95D99219076}">
      <dgm:prSet/>
      <dgm:spPr/>
      <dgm:t>
        <a:bodyPr/>
        <a:lstStyle/>
        <a:p>
          <a:endParaRPr lang="en-US"/>
        </a:p>
      </dgm:t>
    </dgm:pt>
    <dgm:pt modelId="{58A5497F-67E4-4407-885A-4C3378FF9819}">
      <dgm:prSet phldrT="[Text]"/>
      <dgm:spPr/>
      <dgm:t>
        <a:bodyPr/>
        <a:lstStyle/>
        <a:p>
          <a:r>
            <a:rPr lang="en-US" dirty="0" smtClean="0"/>
            <a:t>Value Proposition</a:t>
          </a:r>
          <a:endParaRPr lang="en-US" dirty="0"/>
        </a:p>
      </dgm:t>
    </dgm:pt>
    <dgm:pt modelId="{2A2FB209-FDAD-4364-BAFE-896FB433B251}" type="parTrans" cxnId="{72AEF567-85B4-4874-AF04-342CC5E127B3}">
      <dgm:prSet/>
      <dgm:spPr/>
      <dgm:t>
        <a:bodyPr/>
        <a:lstStyle/>
        <a:p>
          <a:endParaRPr lang="en-US"/>
        </a:p>
      </dgm:t>
    </dgm:pt>
    <dgm:pt modelId="{EF86E434-F487-4575-85C7-73E08DD91723}" type="sibTrans" cxnId="{72AEF567-85B4-4874-AF04-342CC5E127B3}">
      <dgm:prSet/>
      <dgm:spPr/>
      <dgm:t>
        <a:bodyPr/>
        <a:lstStyle/>
        <a:p>
          <a:endParaRPr lang="en-US"/>
        </a:p>
      </dgm:t>
    </dgm:pt>
    <dgm:pt modelId="{ADE0F01F-A518-47D4-B48F-23B2431FD018}">
      <dgm:prSet phldrT="[Text]"/>
      <dgm:spPr/>
      <dgm:t>
        <a:bodyPr/>
        <a:lstStyle/>
        <a:p>
          <a:r>
            <a:rPr lang="en-US" dirty="0" smtClean="0"/>
            <a:t>Success/failure criteria</a:t>
          </a:r>
          <a:endParaRPr lang="en-US" dirty="0"/>
        </a:p>
      </dgm:t>
    </dgm:pt>
    <dgm:pt modelId="{73840017-FFF5-4BEA-A5E5-2EE7B9D37286}" type="parTrans" cxnId="{8BDF8B37-EF2E-46AA-AFF7-2F46AACFC1EB}">
      <dgm:prSet/>
      <dgm:spPr/>
      <dgm:t>
        <a:bodyPr/>
        <a:lstStyle/>
        <a:p>
          <a:endParaRPr lang="en-US"/>
        </a:p>
      </dgm:t>
    </dgm:pt>
    <dgm:pt modelId="{CFE08AD2-7EA7-4336-BAA8-B1CC12F99188}" type="sibTrans" cxnId="{8BDF8B37-EF2E-46AA-AFF7-2F46AACFC1EB}">
      <dgm:prSet/>
      <dgm:spPr/>
      <dgm:t>
        <a:bodyPr/>
        <a:lstStyle/>
        <a:p>
          <a:endParaRPr lang="en-US"/>
        </a:p>
      </dgm:t>
    </dgm:pt>
    <dgm:pt modelId="{7D84DCB3-3886-4C22-9275-A76D3342AE0E}">
      <dgm:prSet phldrT="[Text]"/>
      <dgm:spPr/>
      <dgm:t>
        <a:bodyPr/>
        <a:lstStyle/>
        <a:p>
          <a:r>
            <a:rPr lang="en-US" dirty="0" smtClean="0"/>
            <a:t>Create big picture</a:t>
          </a:r>
          <a:endParaRPr lang="en-US" dirty="0"/>
        </a:p>
      </dgm:t>
    </dgm:pt>
    <dgm:pt modelId="{645CF5E9-DC71-4FC6-8D93-DB11796B13FE}" type="parTrans" cxnId="{060E5F57-EBFA-4E7B-AA4A-C7BD90872BF4}">
      <dgm:prSet/>
      <dgm:spPr/>
      <dgm:t>
        <a:bodyPr/>
        <a:lstStyle/>
        <a:p>
          <a:endParaRPr lang="en-US"/>
        </a:p>
      </dgm:t>
    </dgm:pt>
    <dgm:pt modelId="{64727673-24EE-435C-B2A2-9AAFB5BA479D}" type="sibTrans" cxnId="{060E5F57-EBFA-4E7B-AA4A-C7BD90872BF4}">
      <dgm:prSet/>
      <dgm:spPr/>
      <dgm:t>
        <a:bodyPr/>
        <a:lstStyle/>
        <a:p>
          <a:endParaRPr lang="en-US"/>
        </a:p>
      </dgm:t>
    </dgm:pt>
    <dgm:pt modelId="{491AE4DF-F0ED-4262-A6F3-4918A4F673DD}">
      <dgm:prSet phldrT="[Text]"/>
      <dgm:spPr/>
      <dgm:t>
        <a:bodyPr/>
        <a:lstStyle/>
        <a:p>
          <a:r>
            <a:rPr lang="en-US" dirty="0" smtClean="0"/>
            <a:t>Best practices</a:t>
          </a:r>
          <a:endParaRPr lang="en-US" dirty="0"/>
        </a:p>
      </dgm:t>
    </dgm:pt>
    <dgm:pt modelId="{FD5B9AEC-3287-4102-9C67-A39E9044A445}" type="parTrans" cxnId="{133D72F2-2DC8-4EA3-A88C-A4A83A3624B7}">
      <dgm:prSet/>
      <dgm:spPr/>
      <dgm:t>
        <a:bodyPr/>
        <a:lstStyle/>
        <a:p>
          <a:endParaRPr lang="en-US"/>
        </a:p>
      </dgm:t>
    </dgm:pt>
    <dgm:pt modelId="{C6E83B26-9AF9-420E-88B8-7488FB0D7248}" type="sibTrans" cxnId="{133D72F2-2DC8-4EA3-A88C-A4A83A3624B7}">
      <dgm:prSet/>
      <dgm:spPr/>
      <dgm:t>
        <a:bodyPr/>
        <a:lstStyle/>
        <a:p>
          <a:endParaRPr lang="en-US"/>
        </a:p>
      </dgm:t>
    </dgm:pt>
    <dgm:pt modelId="{340D2EBC-0DD6-4034-986A-3FF97D8C9F4B}">
      <dgm:prSet phldrT="[Text]"/>
      <dgm:spPr/>
      <dgm:t>
        <a:bodyPr/>
        <a:lstStyle/>
        <a:p>
          <a:r>
            <a:rPr lang="en-US" dirty="0" smtClean="0"/>
            <a:t>Case studies</a:t>
          </a:r>
          <a:endParaRPr lang="en-US" dirty="0"/>
        </a:p>
      </dgm:t>
    </dgm:pt>
    <dgm:pt modelId="{AB41C9FB-445D-4CD7-935E-425BE4EEC86E}" type="parTrans" cxnId="{65F9B277-260E-435C-BFF1-726EFE44A8EC}">
      <dgm:prSet/>
      <dgm:spPr/>
      <dgm:t>
        <a:bodyPr/>
        <a:lstStyle/>
        <a:p>
          <a:endParaRPr lang="en-US"/>
        </a:p>
      </dgm:t>
    </dgm:pt>
    <dgm:pt modelId="{786C0AA7-92E2-4FAD-A3B6-2BBC61D6E4FD}" type="sibTrans" cxnId="{65F9B277-260E-435C-BFF1-726EFE44A8EC}">
      <dgm:prSet/>
      <dgm:spPr/>
      <dgm:t>
        <a:bodyPr/>
        <a:lstStyle/>
        <a:p>
          <a:endParaRPr lang="en-US"/>
        </a:p>
      </dgm:t>
    </dgm:pt>
    <dgm:pt modelId="{A126F4D0-71B1-48B7-A362-739B6FB57EEF}">
      <dgm:prSet phldrT="[Text]"/>
      <dgm:spPr/>
      <dgm:t>
        <a:bodyPr/>
        <a:lstStyle/>
        <a:p>
          <a:r>
            <a:rPr lang="en-US" dirty="0" smtClean="0"/>
            <a:t>Connect with community</a:t>
          </a:r>
          <a:endParaRPr lang="en-US" dirty="0"/>
        </a:p>
      </dgm:t>
    </dgm:pt>
    <dgm:pt modelId="{CDAA2A4D-E623-4C83-8D22-77D87BBDF563}" type="parTrans" cxnId="{ED29FF68-0EC1-4F34-8022-DA99BE0EC6BB}">
      <dgm:prSet/>
      <dgm:spPr/>
      <dgm:t>
        <a:bodyPr/>
        <a:lstStyle/>
        <a:p>
          <a:endParaRPr lang="en-US"/>
        </a:p>
      </dgm:t>
    </dgm:pt>
    <dgm:pt modelId="{DC4941B6-8FC1-4923-83AB-912ABFF683A7}" type="sibTrans" cxnId="{ED29FF68-0EC1-4F34-8022-DA99BE0EC6BB}">
      <dgm:prSet/>
      <dgm:spPr/>
      <dgm:t>
        <a:bodyPr/>
        <a:lstStyle/>
        <a:p>
          <a:endParaRPr lang="en-US"/>
        </a:p>
      </dgm:t>
    </dgm:pt>
    <dgm:pt modelId="{72B725D3-F66B-4AB0-9C6E-F0FADC81758C}" type="pres">
      <dgm:prSet presAssocID="{B695976D-0758-41E1-B47D-4F1C31FADC02}" presName="theList" presStyleCnt="0">
        <dgm:presLayoutVars>
          <dgm:dir/>
          <dgm:animLvl val="lvl"/>
          <dgm:resizeHandles val="exact"/>
        </dgm:presLayoutVars>
      </dgm:prSet>
      <dgm:spPr/>
      <dgm:t>
        <a:bodyPr/>
        <a:lstStyle/>
        <a:p>
          <a:endParaRPr lang="en-US"/>
        </a:p>
      </dgm:t>
    </dgm:pt>
    <dgm:pt modelId="{487A630F-F149-453B-A0AB-DECDC9E6FE7B}" type="pres">
      <dgm:prSet presAssocID="{06831E98-0D51-452D-B32A-A03580BC2550}" presName="compNode" presStyleCnt="0"/>
      <dgm:spPr/>
    </dgm:pt>
    <dgm:pt modelId="{3AD23648-836D-46F7-B09E-79ECE68573B8}" type="pres">
      <dgm:prSet presAssocID="{06831E98-0D51-452D-B32A-A03580BC2550}" presName="aNode" presStyleLbl="bgShp" presStyleIdx="0" presStyleCnt="2"/>
      <dgm:spPr/>
      <dgm:t>
        <a:bodyPr/>
        <a:lstStyle/>
        <a:p>
          <a:endParaRPr lang="en-US"/>
        </a:p>
      </dgm:t>
    </dgm:pt>
    <dgm:pt modelId="{AEAC2335-0F64-4574-9695-574598F05058}" type="pres">
      <dgm:prSet presAssocID="{06831E98-0D51-452D-B32A-A03580BC2550}" presName="textNode" presStyleLbl="bgShp" presStyleIdx="0" presStyleCnt="2"/>
      <dgm:spPr/>
      <dgm:t>
        <a:bodyPr/>
        <a:lstStyle/>
        <a:p>
          <a:endParaRPr lang="en-US"/>
        </a:p>
      </dgm:t>
    </dgm:pt>
    <dgm:pt modelId="{4E84DBAD-A325-4B22-8C1D-9A09F69716A4}" type="pres">
      <dgm:prSet presAssocID="{06831E98-0D51-452D-B32A-A03580BC2550}" presName="compChildNode" presStyleCnt="0"/>
      <dgm:spPr/>
    </dgm:pt>
    <dgm:pt modelId="{30AEFDBC-7791-4DD5-B459-E2B8D24EB2C7}" type="pres">
      <dgm:prSet presAssocID="{06831E98-0D51-452D-B32A-A03580BC2550}" presName="theInnerList" presStyleCnt="0"/>
      <dgm:spPr/>
    </dgm:pt>
    <dgm:pt modelId="{E20638F9-D99A-4424-8148-A34076D1A0E1}" type="pres">
      <dgm:prSet presAssocID="{58A5497F-67E4-4407-885A-4C3378FF9819}" presName="childNode" presStyleLbl="node1" presStyleIdx="0" presStyleCnt="5">
        <dgm:presLayoutVars>
          <dgm:bulletEnabled val="1"/>
        </dgm:presLayoutVars>
      </dgm:prSet>
      <dgm:spPr/>
      <dgm:t>
        <a:bodyPr/>
        <a:lstStyle/>
        <a:p>
          <a:endParaRPr lang="en-US"/>
        </a:p>
      </dgm:t>
    </dgm:pt>
    <dgm:pt modelId="{4204E83F-2F70-4CE7-8748-E866DE24F8F1}" type="pres">
      <dgm:prSet presAssocID="{58A5497F-67E4-4407-885A-4C3378FF9819}" presName="aSpace2" presStyleCnt="0"/>
      <dgm:spPr/>
    </dgm:pt>
    <dgm:pt modelId="{6602918C-270D-4643-BE81-0304A953D0B8}" type="pres">
      <dgm:prSet presAssocID="{ADE0F01F-A518-47D4-B48F-23B2431FD018}" presName="childNode" presStyleLbl="node1" presStyleIdx="1" presStyleCnt="5">
        <dgm:presLayoutVars>
          <dgm:bulletEnabled val="1"/>
        </dgm:presLayoutVars>
      </dgm:prSet>
      <dgm:spPr/>
      <dgm:t>
        <a:bodyPr/>
        <a:lstStyle/>
        <a:p>
          <a:endParaRPr lang="en-US"/>
        </a:p>
      </dgm:t>
    </dgm:pt>
    <dgm:pt modelId="{0E39A658-E7AF-4F1E-A253-DF24FB906F6B}" type="pres">
      <dgm:prSet presAssocID="{06831E98-0D51-452D-B32A-A03580BC2550}" presName="aSpace" presStyleCnt="0"/>
      <dgm:spPr/>
    </dgm:pt>
    <dgm:pt modelId="{04B3FB6F-718C-4468-8D89-D081272DDF0D}" type="pres">
      <dgm:prSet presAssocID="{7D84DCB3-3886-4C22-9275-A76D3342AE0E}" presName="compNode" presStyleCnt="0"/>
      <dgm:spPr/>
    </dgm:pt>
    <dgm:pt modelId="{EBC39F05-01A0-4248-AFC1-A8F751DFFC4F}" type="pres">
      <dgm:prSet presAssocID="{7D84DCB3-3886-4C22-9275-A76D3342AE0E}" presName="aNode" presStyleLbl="bgShp" presStyleIdx="1" presStyleCnt="2"/>
      <dgm:spPr/>
      <dgm:t>
        <a:bodyPr/>
        <a:lstStyle/>
        <a:p>
          <a:endParaRPr lang="en-US"/>
        </a:p>
      </dgm:t>
    </dgm:pt>
    <dgm:pt modelId="{113FE253-7043-4FFA-9FF7-9DBFA3A10C60}" type="pres">
      <dgm:prSet presAssocID="{7D84DCB3-3886-4C22-9275-A76D3342AE0E}" presName="textNode" presStyleLbl="bgShp" presStyleIdx="1" presStyleCnt="2"/>
      <dgm:spPr/>
      <dgm:t>
        <a:bodyPr/>
        <a:lstStyle/>
        <a:p>
          <a:endParaRPr lang="en-US"/>
        </a:p>
      </dgm:t>
    </dgm:pt>
    <dgm:pt modelId="{E899A195-3576-493A-9F08-78E3711723FA}" type="pres">
      <dgm:prSet presAssocID="{7D84DCB3-3886-4C22-9275-A76D3342AE0E}" presName="compChildNode" presStyleCnt="0"/>
      <dgm:spPr/>
    </dgm:pt>
    <dgm:pt modelId="{2C44FDD9-A043-4FA1-B147-9F60DA8AC461}" type="pres">
      <dgm:prSet presAssocID="{7D84DCB3-3886-4C22-9275-A76D3342AE0E}" presName="theInnerList" presStyleCnt="0"/>
      <dgm:spPr/>
    </dgm:pt>
    <dgm:pt modelId="{6C3CEF61-8999-4096-AAA2-9D8D2BD30BFB}" type="pres">
      <dgm:prSet presAssocID="{491AE4DF-F0ED-4262-A6F3-4918A4F673DD}" presName="childNode" presStyleLbl="node1" presStyleIdx="2" presStyleCnt="5">
        <dgm:presLayoutVars>
          <dgm:bulletEnabled val="1"/>
        </dgm:presLayoutVars>
      </dgm:prSet>
      <dgm:spPr/>
      <dgm:t>
        <a:bodyPr/>
        <a:lstStyle/>
        <a:p>
          <a:endParaRPr lang="en-US"/>
        </a:p>
      </dgm:t>
    </dgm:pt>
    <dgm:pt modelId="{4DE1541D-153A-4EAC-AB62-55E337DEAFAC}" type="pres">
      <dgm:prSet presAssocID="{491AE4DF-F0ED-4262-A6F3-4918A4F673DD}" presName="aSpace2" presStyleCnt="0"/>
      <dgm:spPr/>
    </dgm:pt>
    <dgm:pt modelId="{E7FCB54B-BE91-4A0F-A5EF-AC17F52370BE}" type="pres">
      <dgm:prSet presAssocID="{340D2EBC-0DD6-4034-986A-3FF97D8C9F4B}" presName="childNode" presStyleLbl="node1" presStyleIdx="3" presStyleCnt="5">
        <dgm:presLayoutVars>
          <dgm:bulletEnabled val="1"/>
        </dgm:presLayoutVars>
      </dgm:prSet>
      <dgm:spPr/>
      <dgm:t>
        <a:bodyPr/>
        <a:lstStyle/>
        <a:p>
          <a:endParaRPr lang="en-US"/>
        </a:p>
      </dgm:t>
    </dgm:pt>
    <dgm:pt modelId="{F30E977F-B5D5-4815-A6B3-EB1AD495C57A}" type="pres">
      <dgm:prSet presAssocID="{340D2EBC-0DD6-4034-986A-3FF97D8C9F4B}" presName="aSpace2" presStyleCnt="0"/>
      <dgm:spPr/>
    </dgm:pt>
    <dgm:pt modelId="{A7809681-C36E-4431-82F1-2D08C0A769B7}" type="pres">
      <dgm:prSet presAssocID="{A126F4D0-71B1-48B7-A362-739B6FB57EEF}" presName="childNode" presStyleLbl="node1" presStyleIdx="4" presStyleCnt="5">
        <dgm:presLayoutVars>
          <dgm:bulletEnabled val="1"/>
        </dgm:presLayoutVars>
      </dgm:prSet>
      <dgm:spPr/>
      <dgm:t>
        <a:bodyPr/>
        <a:lstStyle/>
        <a:p>
          <a:endParaRPr lang="en-US"/>
        </a:p>
      </dgm:t>
    </dgm:pt>
  </dgm:ptLst>
  <dgm:cxnLst>
    <dgm:cxn modelId="{A927F8BD-8645-4E7F-B688-9C19496DCE74}" type="presOf" srcId="{7D84DCB3-3886-4C22-9275-A76D3342AE0E}" destId="{EBC39F05-01A0-4248-AFC1-A8F751DFFC4F}" srcOrd="0" destOrd="0" presId="urn:microsoft.com/office/officeart/2005/8/layout/lProcess2"/>
    <dgm:cxn modelId="{63AD1842-032C-487F-AD5D-460FC48EE0F9}" type="presOf" srcId="{A126F4D0-71B1-48B7-A362-739B6FB57EEF}" destId="{A7809681-C36E-4431-82F1-2D08C0A769B7}" srcOrd="0" destOrd="0" presId="urn:microsoft.com/office/officeart/2005/8/layout/lProcess2"/>
    <dgm:cxn modelId="{8BE97AD6-0DF5-48A8-95E4-AF4C2301FAB9}" type="presOf" srcId="{7D84DCB3-3886-4C22-9275-A76D3342AE0E}" destId="{113FE253-7043-4FFA-9FF7-9DBFA3A10C60}" srcOrd="1" destOrd="0" presId="urn:microsoft.com/office/officeart/2005/8/layout/lProcess2"/>
    <dgm:cxn modelId="{6FAA96AA-88B5-4CDB-AB5A-20460FACE089}" type="presOf" srcId="{B695976D-0758-41E1-B47D-4F1C31FADC02}" destId="{72B725D3-F66B-4AB0-9C6E-F0FADC81758C}" srcOrd="0" destOrd="0" presId="urn:microsoft.com/office/officeart/2005/8/layout/lProcess2"/>
    <dgm:cxn modelId="{5CDD2B74-351E-4B98-9FAE-9B3E31C17E6D}" type="presOf" srcId="{ADE0F01F-A518-47D4-B48F-23B2431FD018}" destId="{6602918C-270D-4643-BE81-0304A953D0B8}" srcOrd="0" destOrd="0" presId="urn:microsoft.com/office/officeart/2005/8/layout/lProcess2"/>
    <dgm:cxn modelId="{954C7F4E-6AD4-445F-9CD4-170EC77AF86A}" type="presOf" srcId="{06831E98-0D51-452D-B32A-A03580BC2550}" destId="{3AD23648-836D-46F7-B09E-79ECE68573B8}" srcOrd="0" destOrd="0" presId="urn:microsoft.com/office/officeart/2005/8/layout/lProcess2"/>
    <dgm:cxn modelId="{43EEDEFE-4713-4952-84D5-3D28DF164674}" type="presOf" srcId="{340D2EBC-0DD6-4034-986A-3FF97D8C9F4B}" destId="{E7FCB54B-BE91-4A0F-A5EF-AC17F52370BE}" srcOrd="0" destOrd="0" presId="urn:microsoft.com/office/officeart/2005/8/layout/lProcess2"/>
    <dgm:cxn modelId="{ED29FF68-0EC1-4F34-8022-DA99BE0EC6BB}" srcId="{7D84DCB3-3886-4C22-9275-A76D3342AE0E}" destId="{A126F4D0-71B1-48B7-A362-739B6FB57EEF}" srcOrd="2" destOrd="0" parTransId="{CDAA2A4D-E623-4C83-8D22-77D87BBDF563}" sibTransId="{DC4941B6-8FC1-4923-83AB-912ABFF683A7}"/>
    <dgm:cxn modelId="{922327D9-0C2D-4221-9D21-5825C713ED63}" type="presOf" srcId="{58A5497F-67E4-4407-885A-4C3378FF9819}" destId="{E20638F9-D99A-4424-8148-A34076D1A0E1}" srcOrd="0" destOrd="0" presId="urn:microsoft.com/office/officeart/2005/8/layout/lProcess2"/>
    <dgm:cxn modelId="{133D72F2-2DC8-4EA3-A88C-A4A83A3624B7}" srcId="{7D84DCB3-3886-4C22-9275-A76D3342AE0E}" destId="{491AE4DF-F0ED-4262-A6F3-4918A4F673DD}" srcOrd="0" destOrd="0" parTransId="{FD5B9AEC-3287-4102-9C67-A39E9044A445}" sibTransId="{C6E83B26-9AF9-420E-88B8-7488FB0D7248}"/>
    <dgm:cxn modelId="{EB3F73A7-F835-4A86-B295-A5CF999A7CE9}" type="presOf" srcId="{491AE4DF-F0ED-4262-A6F3-4918A4F673DD}" destId="{6C3CEF61-8999-4096-AAA2-9D8D2BD30BFB}" srcOrd="0" destOrd="0" presId="urn:microsoft.com/office/officeart/2005/8/layout/lProcess2"/>
    <dgm:cxn modelId="{8BDF8B37-EF2E-46AA-AFF7-2F46AACFC1EB}" srcId="{06831E98-0D51-452D-B32A-A03580BC2550}" destId="{ADE0F01F-A518-47D4-B48F-23B2431FD018}" srcOrd="1" destOrd="0" parTransId="{73840017-FFF5-4BEA-A5E5-2EE7B9D37286}" sibTransId="{CFE08AD2-7EA7-4336-BAA8-B1CC12F99188}"/>
    <dgm:cxn modelId="{A356D42A-5DF1-4B2D-9628-774092E5A615}" type="presOf" srcId="{06831E98-0D51-452D-B32A-A03580BC2550}" destId="{AEAC2335-0F64-4574-9695-574598F05058}" srcOrd="1" destOrd="0" presId="urn:microsoft.com/office/officeart/2005/8/layout/lProcess2"/>
    <dgm:cxn modelId="{060E5F57-EBFA-4E7B-AA4A-C7BD90872BF4}" srcId="{B695976D-0758-41E1-B47D-4F1C31FADC02}" destId="{7D84DCB3-3886-4C22-9275-A76D3342AE0E}" srcOrd="1" destOrd="0" parTransId="{645CF5E9-DC71-4FC6-8D93-DB11796B13FE}" sibTransId="{64727673-24EE-435C-B2A2-9AAFB5BA479D}"/>
    <dgm:cxn modelId="{3E80520D-54DD-40AF-B0FB-C95D99219076}" srcId="{B695976D-0758-41E1-B47D-4F1C31FADC02}" destId="{06831E98-0D51-452D-B32A-A03580BC2550}" srcOrd="0" destOrd="0" parTransId="{A51966F2-866B-4249-8107-4589AE50CDE7}" sibTransId="{0666A640-E3B6-4023-A169-E9685DF717F4}"/>
    <dgm:cxn modelId="{65F9B277-260E-435C-BFF1-726EFE44A8EC}" srcId="{7D84DCB3-3886-4C22-9275-A76D3342AE0E}" destId="{340D2EBC-0DD6-4034-986A-3FF97D8C9F4B}" srcOrd="1" destOrd="0" parTransId="{AB41C9FB-445D-4CD7-935E-425BE4EEC86E}" sibTransId="{786C0AA7-92E2-4FAD-A3B6-2BBC61D6E4FD}"/>
    <dgm:cxn modelId="{72AEF567-85B4-4874-AF04-342CC5E127B3}" srcId="{06831E98-0D51-452D-B32A-A03580BC2550}" destId="{58A5497F-67E4-4407-885A-4C3378FF9819}" srcOrd="0" destOrd="0" parTransId="{2A2FB209-FDAD-4364-BAFE-896FB433B251}" sibTransId="{EF86E434-F487-4575-85C7-73E08DD91723}"/>
    <dgm:cxn modelId="{D81E1DDA-19B9-4CE1-B871-8EB19A3E494A}" type="presParOf" srcId="{72B725D3-F66B-4AB0-9C6E-F0FADC81758C}" destId="{487A630F-F149-453B-A0AB-DECDC9E6FE7B}" srcOrd="0" destOrd="0" presId="urn:microsoft.com/office/officeart/2005/8/layout/lProcess2"/>
    <dgm:cxn modelId="{BABF0888-7613-4F48-A47B-AB94AEA02487}" type="presParOf" srcId="{487A630F-F149-453B-A0AB-DECDC9E6FE7B}" destId="{3AD23648-836D-46F7-B09E-79ECE68573B8}" srcOrd="0" destOrd="0" presId="urn:microsoft.com/office/officeart/2005/8/layout/lProcess2"/>
    <dgm:cxn modelId="{5CDB8F24-23F1-437A-9A67-5F3E63D729FF}" type="presParOf" srcId="{487A630F-F149-453B-A0AB-DECDC9E6FE7B}" destId="{AEAC2335-0F64-4574-9695-574598F05058}" srcOrd="1" destOrd="0" presId="urn:microsoft.com/office/officeart/2005/8/layout/lProcess2"/>
    <dgm:cxn modelId="{5624BFAA-CA01-450E-A2EF-4E8A6CE46E3C}" type="presParOf" srcId="{487A630F-F149-453B-A0AB-DECDC9E6FE7B}" destId="{4E84DBAD-A325-4B22-8C1D-9A09F69716A4}" srcOrd="2" destOrd="0" presId="urn:microsoft.com/office/officeart/2005/8/layout/lProcess2"/>
    <dgm:cxn modelId="{885BE9D1-F79A-4DEB-86DC-FCC31B913931}" type="presParOf" srcId="{4E84DBAD-A325-4B22-8C1D-9A09F69716A4}" destId="{30AEFDBC-7791-4DD5-B459-E2B8D24EB2C7}" srcOrd="0" destOrd="0" presId="urn:microsoft.com/office/officeart/2005/8/layout/lProcess2"/>
    <dgm:cxn modelId="{9150B4C3-E991-48DB-B650-4472D12A6285}" type="presParOf" srcId="{30AEFDBC-7791-4DD5-B459-E2B8D24EB2C7}" destId="{E20638F9-D99A-4424-8148-A34076D1A0E1}" srcOrd="0" destOrd="0" presId="urn:microsoft.com/office/officeart/2005/8/layout/lProcess2"/>
    <dgm:cxn modelId="{26A17108-7DB6-471B-BE01-F04673C2388E}" type="presParOf" srcId="{30AEFDBC-7791-4DD5-B459-E2B8D24EB2C7}" destId="{4204E83F-2F70-4CE7-8748-E866DE24F8F1}" srcOrd="1" destOrd="0" presId="urn:microsoft.com/office/officeart/2005/8/layout/lProcess2"/>
    <dgm:cxn modelId="{D4FBCB3F-0268-4CE4-9DA5-F05D5F7A0577}" type="presParOf" srcId="{30AEFDBC-7791-4DD5-B459-E2B8D24EB2C7}" destId="{6602918C-270D-4643-BE81-0304A953D0B8}" srcOrd="2" destOrd="0" presId="urn:microsoft.com/office/officeart/2005/8/layout/lProcess2"/>
    <dgm:cxn modelId="{6F4D3E83-6FC4-4E93-8D75-334BBBB5E2B8}" type="presParOf" srcId="{72B725D3-F66B-4AB0-9C6E-F0FADC81758C}" destId="{0E39A658-E7AF-4F1E-A253-DF24FB906F6B}" srcOrd="1" destOrd="0" presId="urn:microsoft.com/office/officeart/2005/8/layout/lProcess2"/>
    <dgm:cxn modelId="{54B31632-8B68-43D1-8D43-BE3B1A06A3F3}" type="presParOf" srcId="{72B725D3-F66B-4AB0-9C6E-F0FADC81758C}" destId="{04B3FB6F-718C-4468-8D89-D081272DDF0D}" srcOrd="2" destOrd="0" presId="urn:microsoft.com/office/officeart/2005/8/layout/lProcess2"/>
    <dgm:cxn modelId="{5D27E9F0-BF36-416E-A7DB-18959887386C}" type="presParOf" srcId="{04B3FB6F-718C-4468-8D89-D081272DDF0D}" destId="{EBC39F05-01A0-4248-AFC1-A8F751DFFC4F}" srcOrd="0" destOrd="0" presId="urn:microsoft.com/office/officeart/2005/8/layout/lProcess2"/>
    <dgm:cxn modelId="{2F7AA241-3692-48A8-B3A0-7C9281942834}" type="presParOf" srcId="{04B3FB6F-718C-4468-8D89-D081272DDF0D}" destId="{113FE253-7043-4FFA-9FF7-9DBFA3A10C60}" srcOrd="1" destOrd="0" presId="urn:microsoft.com/office/officeart/2005/8/layout/lProcess2"/>
    <dgm:cxn modelId="{2899003C-A38B-4C40-92DD-C11583758AC5}" type="presParOf" srcId="{04B3FB6F-718C-4468-8D89-D081272DDF0D}" destId="{E899A195-3576-493A-9F08-78E3711723FA}" srcOrd="2" destOrd="0" presId="urn:microsoft.com/office/officeart/2005/8/layout/lProcess2"/>
    <dgm:cxn modelId="{D4263FDE-06BF-43CB-A6CE-F2E578A6E0F1}" type="presParOf" srcId="{E899A195-3576-493A-9F08-78E3711723FA}" destId="{2C44FDD9-A043-4FA1-B147-9F60DA8AC461}" srcOrd="0" destOrd="0" presId="urn:microsoft.com/office/officeart/2005/8/layout/lProcess2"/>
    <dgm:cxn modelId="{2AE40913-3E19-43AF-88F7-E6CD0335794C}" type="presParOf" srcId="{2C44FDD9-A043-4FA1-B147-9F60DA8AC461}" destId="{6C3CEF61-8999-4096-AAA2-9D8D2BD30BFB}" srcOrd="0" destOrd="0" presId="urn:microsoft.com/office/officeart/2005/8/layout/lProcess2"/>
    <dgm:cxn modelId="{AAC8A0AF-6F72-4E1B-987B-2AB75E25F793}" type="presParOf" srcId="{2C44FDD9-A043-4FA1-B147-9F60DA8AC461}" destId="{4DE1541D-153A-4EAC-AB62-55E337DEAFAC}" srcOrd="1" destOrd="0" presId="urn:microsoft.com/office/officeart/2005/8/layout/lProcess2"/>
    <dgm:cxn modelId="{FD9ABA14-4154-4096-9352-0A6CBCA0B9AC}" type="presParOf" srcId="{2C44FDD9-A043-4FA1-B147-9F60DA8AC461}" destId="{E7FCB54B-BE91-4A0F-A5EF-AC17F52370BE}" srcOrd="2" destOrd="0" presId="urn:microsoft.com/office/officeart/2005/8/layout/lProcess2"/>
    <dgm:cxn modelId="{878E0CA3-E1DB-493A-8CD5-408D5DDE819E}" type="presParOf" srcId="{2C44FDD9-A043-4FA1-B147-9F60DA8AC461}" destId="{F30E977F-B5D5-4815-A6B3-EB1AD495C57A}" srcOrd="3" destOrd="0" presId="urn:microsoft.com/office/officeart/2005/8/layout/lProcess2"/>
    <dgm:cxn modelId="{624C7779-A4F4-47EE-AE48-DA7EFEDC700F}" type="presParOf" srcId="{2C44FDD9-A043-4FA1-B147-9F60DA8AC461}" destId="{A7809681-C36E-4431-82F1-2D08C0A769B7}" srcOrd="4"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695976D-0758-41E1-B47D-4F1C31FADC02}" type="doc">
      <dgm:prSet loTypeId="urn:microsoft.com/office/officeart/2005/8/layout/lProcess2" loCatId="list" qsTypeId="urn:microsoft.com/office/officeart/2005/8/quickstyle/simple1" qsCatId="simple" csTypeId="urn:microsoft.com/office/officeart/2005/8/colors/accent2_2" csCatId="accent2" phldr="1"/>
      <dgm:spPr/>
      <dgm:t>
        <a:bodyPr/>
        <a:lstStyle/>
        <a:p>
          <a:endParaRPr lang="en-US"/>
        </a:p>
      </dgm:t>
    </dgm:pt>
    <dgm:pt modelId="{06831E98-0D51-452D-B32A-A03580BC2550}">
      <dgm:prSet phldrT="[Text]"/>
      <dgm:spPr/>
      <dgm:t>
        <a:bodyPr/>
        <a:lstStyle/>
        <a:p>
          <a:r>
            <a:rPr lang="en-US" dirty="0" smtClean="0"/>
            <a:t>Become aware of the paints</a:t>
          </a:r>
          <a:endParaRPr lang="en-US" dirty="0"/>
        </a:p>
      </dgm:t>
    </dgm:pt>
    <dgm:pt modelId="{A51966F2-866B-4249-8107-4589AE50CDE7}" type="parTrans" cxnId="{3E80520D-54DD-40AF-B0FB-C95D99219076}">
      <dgm:prSet/>
      <dgm:spPr/>
      <dgm:t>
        <a:bodyPr/>
        <a:lstStyle/>
        <a:p>
          <a:endParaRPr lang="en-US"/>
        </a:p>
      </dgm:t>
    </dgm:pt>
    <dgm:pt modelId="{0666A640-E3B6-4023-A169-E9685DF717F4}" type="sibTrans" cxnId="{3E80520D-54DD-40AF-B0FB-C95D99219076}">
      <dgm:prSet/>
      <dgm:spPr/>
      <dgm:t>
        <a:bodyPr/>
        <a:lstStyle/>
        <a:p>
          <a:endParaRPr lang="en-US"/>
        </a:p>
      </dgm:t>
    </dgm:pt>
    <dgm:pt modelId="{58A5497F-67E4-4407-885A-4C3378FF9819}">
      <dgm:prSet phldrT="[Text]"/>
      <dgm:spPr/>
      <dgm:t>
        <a:bodyPr/>
        <a:lstStyle/>
        <a:p>
          <a:r>
            <a:rPr lang="en-US" dirty="0" smtClean="0"/>
            <a:t>Organizational inefficiencies</a:t>
          </a:r>
          <a:endParaRPr lang="en-US" dirty="0"/>
        </a:p>
      </dgm:t>
    </dgm:pt>
    <dgm:pt modelId="{2A2FB209-FDAD-4364-BAFE-896FB433B251}" type="parTrans" cxnId="{72AEF567-85B4-4874-AF04-342CC5E127B3}">
      <dgm:prSet/>
      <dgm:spPr/>
      <dgm:t>
        <a:bodyPr/>
        <a:lstStyle/>
        <a:p>
          <a:endParaRPr lang="en-US"/>
        </a:p>
      </dgm:t>
    </dgm:pt>
    <dgm:pt modelId="{EF86E434-F487-4575-85C7-73E08DD91723}" type="sibTrans" cxnId="{72AEF567-85B4-4874-AF04-342CC5E127B3}">
      <dgm:prSet/>
      <dgm:spPr/>
      <dgm:t>
        <a:bodyPr/>
        <a:lstStyle/>
        <a:p>
          <a:endParaRPr lang="en-US"/>
        </a:p>
      </dgm:t>
    </dgm:pt>
    <dgm:pt modelId="{ADE0F01F-A518-47D4-B48F-23B2431FD018}">
      <dgm:prSet phldrT="[Text]"/>
      <dgm:spPr/>
      <dgm:t>
        <a:bodyPr/>
        <a:lstStyle/>
        <a:p>
          <a:r>
            <a:rPr lang="en-US" dirty="0" smtClean="0"/>
            <a:t>Client Services</a:t>
          </a:r>
          <a:endParaRPr lang="en-US" dirty="0"/>
        </a:p>
      </dgm:t>
    </dgm:pt>
    <dgm:pt modelId="{73840017-FFF5-4BEA-A5E5-2EE7B9D37286}" type="parTrans" cxnId="{8BDF8B37-EF2E-46AA-AFF7-2F46AACFC1EB}">
      <dgm:prSet/>
      <dgm:spPr/>
      <dgm:t>
        <a:bodyPr/>
        <a:lstStyle/>
        <a:p>
          <a:endParaRPr lang="en-US"/>
        </a:p>
      </dgm:t>
    </dgm:pt>
    <dgm:pt modelId="{CFE08AD2-7EA7-4336-BAA8-B1CC12F99188}" type="sibTrans" cxnId="{8BDF8B37-EF2E-46AA-AFF7-2F46AACFC1EB}">
      <dgm:prSet/>
      <dgm:spPr/>
      <dgm:t>
        <a:bodyPr/>
        <a:lstStyle/>
        <a:p>
          <a:endParaRPr lang="en-US"/>
        </a:p>
      </dgm:t>
    </dgm:pt>
    <dgm:pt modelId="{7B0DE431-94E7-4992-B6C7-C62F836A2A57}">
      <dgm:prSet phldrT="[Text]"/>
      <dgm:spPr/>
      <dgm:t>
        <a:bodyPr/>
        <a:lstStyle/>
        <a:p>
          <a:r>
            <a:rPr lang="en-US" dirty="0" smtClean="0"/>
            <a:t>Compliances</a:t>
          </a:r>
          <a:endParaRPr lang="en-US" dirty="0"/>
        </a:p>
      </dgm:t>
    </dgm:pt>
    <dgm:pt modelId="{A98C4531-3870-437C-8332-1B9AD47B8A3F}" type="parTrans" cxnId="{C6B70B2D-3DDA-47B5-A485-4B6D66DA243C}">
      <dgm:prSet/>
      <dgm:spPr/>
      <dgm:t>
        <a:bodyPr/>
        <a:lstStyle/>
        <a:p>
          <a:endParaRPr lang="en-US"/>
        </a:p>
      </dgm:t>
    </dgm:pt>
    <dgm:pt modelId="{5173C778-B31F-4425-9E68-66547BA8C62D}" type="sibTrans" cxnId="{C6B70B2D-3DDA-47B5-A485-4B6D66DA243C}">
      <dgm:prSet/>
      <dgm:spPr/>
      <dgm:t>
        <a:bodyPr/>
        <a:lstStyle/>
        <a:p>
          <a:endParaRPr lang="en-US"/>
        </a:p>
      </dgm:t>
    </dgm:pt>
    <dgm:pt modelId="{72B725D3-F66B-4AB0-9C6E-F0FADC81758C}" type="pres">
      <dgm:prSet presAssocID="{B695976D-0758-41E1-B47D-4F1C31FADC02}" presName="theList" presStyleCnt="0">
        <dgm:presLayoutVars>
          <dgm:dir/>
          <dgm:animLvl val="lvl"/>
          <dgm:resizeHandles val="exact"/>
        </dgm:presLayoutVars>
      </dgm:prSet>
      <dgm:spPr/>
      <dgm:t>
        <a:bodyPr/>
        <a:lstStyle/>
        <a:p>
          <a:endParaRPr lang="en-US"/>
        </a:p>
      </dgm:t>
    </dgm:pt>
    <dgm:pt modelId="{487A630F-F149-453B-A0AB-DECDC9E6FE7B}" type="pres">
      <dgm:prSet presAssocID="{06831E98-0D51-452D-B32A-A03580BC2550}" presName="compNode" presStyleCnt="0"/>
      <dgm:spPr/>
    </dgm:pt>
    <dgm:pt modelId="{3AD23648-836D-46F7-B09E-79ECE68573B8}" type="pres">
      <dgm:prSet presAssocID="{06831E98-0D51-452D-B32A-A03580BC2550}" presName="aNode" presStyleLbl="bgShp" presStyleIdx="0" presStyleCnt="1"/>
      <dgm:spPr/>
      <dgm:t>
        <a:bodyPr/>
        <a:lstStyle/>
        <a:p>
          <a:endParaRPr lang="en-US"/>
        </a:p>
      </dgm:t>
    </dgm:pt>
    <dgm:pt modelId="{AEAC2335-0F64-4574-9695-574598F05058}" type="pres">
      <dgm:prSet presAssocID="{06831E98-0D51-452D-B32A-A03580BC2550}" presName="textNode" presStyleLbl="bgShp" presStyleIdx="0" presStyleCnt="1"/>
      <dgm:spPr/>
      <dgm:t>
        <a:bodyPr/>
        <a:lstStyle/>
        <a:p>
          <a:endParaRPr lang="en-US"/>
        </a:p>
      </dgm:t>
    </dgm:pt>
    <dgm:pt modelId="{4E84DBAD-A325-4B22-8C1D-9A09F69716A4}" type="pres">
      <dgm:prSet presAssocID="{06831E98-0D51-452D-B32A-A03580BC2550}" presName="compChildNode" presStyleCnt="0"/>
      <dgm:spPr/>
    </dgm:pt>
    <dgm:pt modelId="{30AEFDBC-7791-4DD5-B459-E2B8D24EB2C7}" type="pres">
      <dgm:prSet presAssocID="{06831E98-0D51-452D-B32A-A03580BC2550}" presName="theInnerList" presStyleCnt="0"/>
      <dgm:spPr/>
    </dgm:pt>
    <dgm:pt modelId="{E20638F9-D99A-4424-8148-A34076D1A0E1}" type="pres">
      <dgm:prSet presAssocID="{58A5497F-67E4-4407-885A-4C3378FF9819}" presName="childNode" presStyleLbl="node1" presStyleIdx="0" presStyleCnt="3">
        <dgm:presLayoutVars>
          <dgm:bulletEnabled val="1"/>
        </dgm:presLayoutVars>
      </dgm:prSet>
      <dgm:spPr/>
      <dgm:t>
        <a:bodyPr/>
        <a:lstStyle/>
        <a:p>
          <a:endParaRPr lang="en-US"/>
        </a:p>
      </dgm:t>
    </dgm:pt>
    <dgm:pt modelId="{4204E83F-2F70-4CE7-8748-E866DE24F8F1}" type="pres">
      <dgm:prSet presAssocID="{58A5497F-67E4-4407-885A-4C3378FF9819}" presName="aSpace2" presStyleCnt="0"/>
      <dgm:spPr/>
    </dgm:pt>
    <dgm:pt modelId="{6602918C-270D-4643-BE81-0304A953D0B8}" type="pres">
      <dgm:prSet presAssocID="{ADE0F01F-A518-47D4-B48F-23B2431FD018}" presName="childNode" presStyleLbl="node1" presStyleIdx="1" presStyleCnt="3">
        <dgm:presLayoutVars>
          <dgm:bulletEnabled val="1"/>
        </dgm:presLayoutVars>
      </dgm:prSet>
      <dgm:spPr/>
      <dgm:t>
        <a:bodyPr/>
        <a:lstStyle/>
        <a:p>
          <a:endParaRPr lang="en-US"/>
        </a:p>
      </dgm:t>
    </dgm:pt>
    <dgm:pt modelId="{9EF73239-1B8C-4EF1-B1D2-AA8FA0F59830}" type="pres">
      <dgm:prSet presAssocID="{ADE0F01F-A518-47D4-B48F-23B2431FD018}" presName="aSpace2" presStyleCnt="0"/>
      <dgm:spPr/>
    </dgm:pt>
    <dgm:pt modelId="{3762309F-A1DA-422C-BBE5-8FC4BA582DAC}" type="pres">
      <dgm:prSet presAssocID="{7B0DE431-94E7-4992-B6C7-C62F836A2A57}" presName="childNode" presStyleLbl="node1" presStyleIdx="2" presStyleCnt="3">
        <dgm:presLayoutVars>
          <dgm:bulletEnabled val="1"/>
        </dgm:presLayoutVars>
      </dgm:prSet>
      <dgm:spPr/>
      <dgm:t>
        <a:bodyPr/>
        <a:lstStyle/>
        <a:p>
          <a:endParaRPr lang="en-US"/>
        </a:p>
      </dgm:t>
    </dgm:pt>
  </dgm:ptLst>
  <dgm:cxnLst>
    <dgm:cxn modelId="{30422994-20B6-4A63-82EE-AF4840818C9F}" type="presOf" srcId="{58A5497F-67E4-4407-885A-4C3378FF9819}" destId="{E20638F9-D99A-4424-8148-A34076D1A0E1}" srcOrd="0" destOrd="0" presId="urn:microsoft.com/office/officeart/2005/8/layout/lProcess2"/>
    <dgm:cxn modelId="{8BDF8B37-EF2E-46AA-AFF7-2F46AACFC1EB}" srcId="{06831E98-0D51-452D-B32A-A03580BC2550}" destId="{ADE0F01F-A518-47D4-B48F-23B2431FD018}" srcOrd="1" destOrd="0" parTransId="{73840017-FFF5-4BEA-A5E5-2EE7B9D37286}" sibTransId="{CFE08AD2-7EA7-4336-BAA8-B1CC12F99188}"/>
    <dgm:cxn modelId="{FF2C30F7-4380-49AB-9556-A04ACC0A0F09}" type="presOf" srcId="{7B0DE431-94E7-4992-B6C7-C62F836A2A57}" destId="{3762309F-A1DA-422C-BBE5-8FC4BA582DAC}" srcOrd="0" destOrd="0" presId="urn:microsoft.com/office/officeart/2005/8/layout/lProcess2"/>
    <dgm:cxn modelId="{FDF394AB-9DC6-4FCD-8D99-563E35D0E03B}" type="presOf" srcId="{B695976D-0758-41E1-B47D-4F1C31FADC02}" destId="{72B725D3-F66B-4AB0-9C6E-F0FADC81758C}" srcOrd="0" destOrd="0" presId="urn:microsoft.com/office/officeart/2005/8/layout/lProcess2"/>
    <dgm:cxn modelId="{3E80520D-54DD-40AF-B0FB-C95D99219076}" srcId="{B695976D-0758-41E1-B47D-4F1C31FADC02}" destId="{06831E98-0D51-452D-B32A-A03580BC2550}" srcOrd="0" destOrd="0" parTransId="{A51966F2-866B-4249-8107-4589AE50CDE7}" sibTransId="{0666A640-E3B6-4023-A169-E9685DF717F4}"/>
    <dgm:cxn modelId="{BC3E5576-5F08-4686-8FCD-D439F2F5B5B8}" type="presOf" srcId="{06831E98-0D51-452D-B32A-A03580BC2550}" destId="{AEAC2335-0F64-4574-9695-574598F05058}" srcOrd="1" destOrd="0" presId="urn:microsoft.com/office/officeart/2005/8/layout/lProcess2"/>
    <dgm:cxn modelId="{D598837A-3054-46D0-A537-7D63849AB7B1}" type="presOf" srcId="{ADE0F01F-A518-47D4-B48F-23B2431FD018}" destId="{6602918C-270D-4643-BE81-0304A953D0B8}" srcOrd="0" destOrd="0" presId="urn:microsoft.com/office/officeart/2005/8/layout/lProcess2"/>
    <dgm:cxn modelId="{37C3198F-CC73-4045-AC43-61F5A9083AE9}" type="presOf" srcId="{06831E98-0D51-452D-B32A-A03580BC2550}" destId="{3AD23648-836D-46F7-B09E-79ECE68573B8}" srcOrd="0" destOrd="0" presId="urn:microsoft.com/office/officeart/2005/8/layout/lProcess2"/>
    <dgm:cxn modelId="{72AEF567-85B4-4874-AF04-342CC5E127B3}" srcId="{06831E98-0D51-452D-B32A-A03580BC2550}" destId="{58A5497F-67E4-4407-885A-4C3378FF9819}" srcOrd="0" destOrd="0" parTransId="{2A2FB209-FDAD-4364-BAFE-896FB433B251}" sibTransId="{EF86E434-F487-4575-85C7-73E08DD91723}"/>
    <dgm:cxn modelId="{C6B70B2D-3DDA-47B5-A485-4B6D66DA243C}" srcId="{06831E98-0D51-452D-B32A-A03580BC2550}" destId="{7B0DE431-94E7-4992-B6C7-C62F836A2A57}" srcOrd="2" destOrd="0" parTransId="{A98C4531-3870-437C-8332-1B9AD47B8A3F}" sibTransId="{5173C778-B31F-4425-9E68-66547BA8C62D}"/>
    <dgm:cxn modelId="{70F79C07-68A6-4EDE-AEC4-23FEE2D8547B}" type="presParOf" srcId="{72B725D3-F66B-4AB0-9C6E-F0FADC81758C}" destId="{487A630F-F149-453B-A0AB-DECDC9E6FE7B}" srcOrd="0" destOrd="0" presId="urn:microsoft.com/office/officeart/2005/8/layout/lProcess2"/>
    <dgm:cxn modelId="{F2CCA94A-5D06-49CA-86AC-CC40887FFF8B}" type="presParOf" srcId="{487A630F-F149-453B-A0AB-DECDC9E6FE7B}" destId="{3AD23648-836D-46F7-B09E-79ECE68573B8}" srcOrd="0" destOrd="0" presId="urn:microsoft.com/office/officeart/2005/8/layout/lProcess2"/>
    <dgm:cxn modelId="{75EF4F1D-66EA-4D6A-B6C7-3CB2C0BF7875}" type="presParOf" srcId="{487A630F-F149-453B-A0AB-DECDC9E6FE7B}" destId="{AEAC2335-0F64-4574-9695-574598F05058}" srcOrd="1" destOrd="0" presId="urn:microsoft.com/office/officeart/2005/8/layout/lProcess2"/>
    <dgm:cxn modelId="{CE4C431D-F6A0-4D9E-9923-441A011224F6}" type="presParOf" srcId="{487A630F-F149-453B-A0AB-DECDC9E6FE7B}" destId="{4E84DBAD-A325-4B22-8C1D-9A09F69716A4}" srcOrd="2" destOrd="0" presId="urn:microsoft.com/office/officeart/2005/8/layout/lProcess2"/>
    <dgm:cxn modelId="{A462D174-55BF-4DC6-B05A-381F8920BA25}" type="presParOf" srcId="{4E84DBAD-A325-4B22-8C1D-9A09F69716A4}" destId="{30AEFDBC-7791-4DD5-B459-E2B8D24EB2C7}" srcOrd="0" destOrd="0" presId="urn:microsoft.com/office/officeart/2005/8/layout/lProcess2"/>
    <dgm:cxn modelId="{B31EDC74-D08C-458F-8CEB-08C0E852B175}" type="presParOf" srcId="{30AEFDBC-7791-4DD5-B459-E2B8D24EB2C7}" destId="{E20638F9-D99A-4424-8148-A34076D1A0E1}" srcOrd="0" destOrd="0" presId="urn:microsoft.com/office/officeart/2005/8/layout/lProcess2"/>
    <dgm:cxn modelId="{FEB1C6DD-DF16-4394-A567-53A71FBADEF0}" type="presParOf" srcId="{30AEFDBC-7791-4DD5-B459-E2B8D24EB2C7}" destId="{4204E83F-2F70-4CE7-8748-E866DE24F8F1}" srcOrd="1" destOrd="0" presId="urn:microsoft.com/office/officeart/2005/8/layout/lProcess2"/>
    <dgm:cxn modelId="{555EC20D-11E8-4C73-90CC-D2A71859D000}" type="presParOf" srcId="{30AEFDBC-7791-4DD5-B459-E2B8D24EB2C7}" destId="{6602918C-270D-4643-BE81-0304A953D0B8}" srcOrd="2" destOrd="0" presId="urn:microsoft.com/office/officeart/2005/8/layout/lProcess2"/>
    <dgm:cxn modelId="{C50DD673-2192-42E2-8F19-5217BDC468C8}" type="presParOf" srcId="{30AEFDBC-7791-4DD5-B459-E2B8D24EB2C7}" destId="{9EF73239-1B8C-4EF1-B1D2-AA8FA0F59830}" srcOrd="3" destOrd="0" presId="urn:microsoft.com/office/officeart/2005/8/layout/lProcess2"/>
    <dgm:cxn modelId="{FBD87F7F-2DDC-4591-A5E2-8FF7FC02759F}" type="presParOf" srcId="{30AEFDBC-7791-4DD5-B459-E2B8D24EB2C7}" destId="{3762309F-A1DA-422C-BBE5-8FC4BA582DAC}" srcOrd="4" destOrd="0" presId="urn:microsoft.com/office/officeart/2005/8/layout/lProcess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695976D-0758-41E1-B47D-4F1C31FADC02}" type="doc">
      <dgm:prSet loTypeId="urn:microsoft.com/office/officeart/2005/8/layout/lProcess2" loCatId="list" qsTypeId="urn:microsoft.com/office/officeart/2005/8/quickstyle/simple1" qsCatId="simple" csTypeId="urn:microsoft.com/office/officeart/2005/8/colors/accent1_2" csCatId="accent1" phldr="1"/>
      <dgm:spPr/>
      <dgm:t>
        <a:bodyPr/>
        <a:lstStyle/>
        <a:p>
          <a:endParaRPr lang="en-US"/>
        </a:p>
      </dgm:t>
    </dgm:pt>
    <dgm:pt modelId="{06831E98-0D51-452D-B32A-A03580BC2550}">
      <dgm:prSet phldrT="[Text]"/>
      <dgm:spPr/>
      <dgm:t>
        <a:bodyPr/>
        <a:lstStyle/>
        <a:p>
          <a:pPr algn="ctr"/>
          <a:r>
            <a:rPr lang="en-US" dirty="0" smtClean="0"/>
            <a:t>Educate</a:t>
          </a:r>
          <a:endParaRPr lang="en-US" dirty="0"/>
        </a:p>
      </dgm:t>
    </dgm:pt>
    <dgm:pt modelId="{A51966F2-866B-4249-8107-4589AE50CDE7}" type="parTrans" cxnId="{3E80520D-54DD-40AF-B0FB-C95D99219076}">
      <dgm:prSet/>
      <dgm:spPr/>
      <dgm:t>
        <a:bodyPr/>
        <a:lstStyle/>
        <a:p>
          <a:endParaRPr lang="en-US"/>
        </a:p>
      </dgm:t>
    </dgm:pt>
    <dgm:pt modelId="{0666A640-E3B6-4023-A169-E9685DF717F4}" type="sibTrans" cxnId="{3E80520D-54DD-40AF-B0FB-C95D99219076}">
      <dgm:prSet/>
      <dgm:spPr/>
      <dgm:t>
        <a:bodyPr/>
        <a:lstStyle/>
        <a:p>
          <a:endParaRPr lang="en-US"/>
        </a:p>
      </dgm:t>
    </dgm:pt>
    <dgm:pt modelId="{58A5497F-67E4-4407-885A-4C3378FF9819}">
      <dgm:prSet phldrT="[Text]"/>
      <dgm:spPr/>
      <dgm:t>
        <a:bodyPr/>
        <a:lstStyle/>
        <a:p>
          <a:r>
            <a:rPr lang="en-US" dirty="0" smtClean="0"/>
            <a:t>Buyer’s Guide</a:t>
          </a:r>
          <a:endParaRPr lang="en-US" dirty="0"/>
        </a:p>
      </dgm:t>
    </dgm:pt>
    <dgm:pt modelId="{2A2FB209-FDAD-4364-BAFE-896FB433B251}" type="parTrans" cxnId="{72AEF567-85B4-4874-AF04-342CC5E127B3}">
      <dgm:prSet/>
      <dgm:spPr/>
      <dgm:t>
        <a:bodyPr/>
        <a:lstStyle/>
        <a:p>
          <a:endParaRPr lang="en-US"/>
        </a:p>
      </dgm:t>
    </dgm:pt>
    <dgm:pt modelId="{EF86E434-F487-4575-85C7-73E08DD91723}" type="sibTrans" cxnId="{72AEF567-85B4-4874-AF04-342CC5E127B3}">
      <dgm:prSet/>
      <dgm:spPr/>
      <dgm:t>
        <a:bodyPr/>
        <a:lstStyle/>
        <a:p>
          <a:endParaRPr lang="en-US"/>
        </a:p>
      </dgm:t>
    </dgm:pt>
    <dgm:pt modelId="{ADE0F01F-A518-47D4-B48F-23B2431FD018}">
      <dgm:prSet phldrT="[Text]"/>
      <dgm:spPr/>
      <dgm:t>
        <a:bodyPr/>
        <a:lstStyle/>
        <a:p>
          <a:r>
            <a:rPr lang="en-US" dirty="0" smtClean="0"/>
            <a:t>White Paper</a:t>
          </a:r>
          <a:endParaRPr lang="en-US" dirty="0"/>
        </a:p>
      </dgm:t>
    </dgm:pt>
    <dgm:pt modelId="{73840017-FFF5-4BEA-A5E5-2EE7B9D37286}" type="parTrans" cxnId="{8BDF8B37-EF2E-46AA-AFF7-2F46AACFC1EB}">
      <dgm:prSet/>
      <dgm:spPr/>
      <dgm:t>
        <a:bodyPr/>
        <a:lstStyle/>
        <a:p>
          <a:endParaRPr lang="en-US"/>
        </a:p>
      </dgm:t>
    </dgm:pt>
    <dgm:pt modelId="{CFE08AD2-7EA7-4336-BAA8-B1CC12F99188}" type="sibTrans" cxnId="{8BDF8B37-EF2E-46AA-AFF7-2F46AACFC1EB}">
      <dgm:prSet/>
      <dgm:spPr/>
      <dgm:t>
        <a:bodyPr/>
        <a:lstStyle/>
        <a:p>
          <a:endParaRPr lang="en-US"/>
        </a:p>
      </dgm:t>
    </dgm:pt>
    <dgm:pt modelId="{7D84DCB3-3886-4C22-9275-A76D3342AE0E}">
      <dgm:prSet phldrT="[Text]"/>
      <dgm:spPr/>
      <dgm:t>
        <a:bodyPr/>
        <a:lstStyle/>
        <a:p>
          <a:r>
            <a:rPr lang="en-US" dirty="0" smtClean="0"/>
            <a:t>Strategize procurement process</a:t>
          </a:r>
          <a:endParaRPr lang="en-US" dirty="0"/>
        </a:p>
      </dgm:t>
    </dgm:pt>
    <dgm:pt modelId="{645CF5E9-DC71-4FC6-8D93-DB11796B13FE}" type="parTrans" cxnId="{060E5F57-EBFA-4E7B-AA4A-C7BD90872BF4}">
      <dgm:prSet/>
      <dgm:spPr/>
      <dgm:t>
        <a:bodyPr/>
        <a:lstStyle/>
        <a:p>
          <a:endParaRPr lang="en-US"/>
        </a:p>
      </dgm:t>
    </dgm:pt>
    <dgm:pt modelId="{64727673-24EE-435C-B2A2-9AAFB5BA479D}" type="sibTrans" cxnId="{060E5F57-EBFA-4E7B-AA4A-C7BD90872BF4}">
      <dgm:prSet/>
      <dgm:spPr/>
      <dgm:t>
        <a:bodyPr/>
        <a:lstStyle/>
        <a:p>
          <a:endParaRPr lang="en-US"/>
        </a:p>
      </dgm:t>
    </dgm:pt>
    <dgm:pt modelId="{491AE4DF-F0ED-4262-A6F3-4918A4F673DD}">
      <dgm:prSet phldrT="[Text]"/>
      <dgm:spPr/>
      <dgm:t>
        <a:bodyPr/>
        <a:lstStyle/>
        <a:p>
          <a:r>
            <a:rPr lang="en-US" dirty="0" smtClean="0"/>
            <a:t>OTM</a:t>
          </a:r>
          <a:endParaRPr lang="en-US" dirty="0"/>
        </a:p>
      </dgm:t>
    </dgm:pt>
    <dgm:pt modelId="{FD5B9AEC-3287-4102-9C67-A39E9044A445}" type="parTrans" cxnId="{133D72F2-2DC8-4EA3-A88C-A4A83A3624B7}">
      <dgm:prSet/>
      <dgm:spPr/>
      <dgm:t>
        <a:bodyPr/>
        <a:lstStyle/>
        <a:p>
          <a:endParaRPr lang="en-US"/>
        </a:p>
      </dgm:t>
    </dgm:pt>
    <dgm:pt modelId="{C6E83B26-9AF9-420E-88B8-7488FB0D7248}" type="sibTrans" cxnId="{133D72F2-2DC8-4EA3-A88C-A4A83A3624B7}">
      <dgm:prSet/>
      <dgm:spPr/>
      <dgm:t>
        <a:bodyPr/>
        <a:lstStyle/>
        <a:p>
          <a:endParaRPr lang="en-US"/>
        </a:p>
      </dgm:t>
    </dgm:pt>
    <dgm:pt modelId="{340D2EBC-0DD6-4034-986A-3FF97D8C9F4B}">
      <dgm:prSet phldrT="[Text]"/>
      <dgm:spPr/>
      <dgm:t>
        <a:bodyPr/>
        <a:lstStyle/>
        <a:p>
          <a:r>
            <a:rPr lang="en-US" dirty="0" smtClean="0"/>
            <a:t>BOT</a:t>
          </a:r>
          <a:endParaRPr lang="en-US" dirty="0"/>
        </a:p>
      </dgm:t>
    </dgm:pt>
    <dgm:pt modelId="{AB41C9FB-445D-4CD7-935E-425BE4EEC86E}" type="parTrans" cxnId="{65F9B277-260E-435C-BFF1-726EFE44A8EC}">
      <dgm:prSet/>
      <dgm:spPr/>
      <dgm:t>
        <a:bodyPr/>
        <a:lstStyle/>
        <a:p>
          <a:endParaRPr lang="en-US"/>
        </a:p>
      </dgm:t>
    </dgm:pt>
    <dgm:pt modelId="{786C0AA7-92E2-4FAD-A3B6-2BBC61D6E4FD}" type="sibTrans" cxnId="{65F9B277-260E-435C-BFF1-726EFE44A8EC}">
      <dgm:prSet/>
      <dgm:spPr/>
      <dgm:t>
        <a:bodyPr/>
        <a:lstStyle/>
        <a:p>
          <a:endParaRPr lang="en-US"/>
        </a:p>
      </dgm:t>
    </dgm:pt>
    <dgm:pt modelId="{B4A75ED5-658A-4234-A7E6-B65B14841675}">
      <dgm:prSet phldrT="[Text]"/>
      <dgm:spPr/>
      <dgm:t>
        <a:bodyPr/>
        <a:lstStyle/>
        <a:p>
          <a:r>
            <a:rPr lang="en-US" dirty="0" smtClean="0"/>
            <a:t>Pre-sales/Consulting</a:t>
          </a:r>
          <a:endParaRPr lang="en-US" dirty="0"/>
        </a:p>
      </dgm:t>
    </dgm:pt>
    <dgm:pt modelId="{88949A9E-0BCD-4612-B6A1-4A3062CD72DE}" type="parTrans" cxnId="{5D98A2F8-BEA8-424F-8AF1-8BA4C2CCE01D}">
      <dgm:prSet/>
      <dgm:spPr/>
      <dgm:t>
        <a:bodyPr/>
        <a:lstStyle/>
        <a:p>
          <a:endParaRPr lang="en-US"/>
        </a:p>
      </dgm:t>
    </dgm:pt>
    <dgm:pt modelId="{D988ACD1-DCA1-47C5-B482-3D87B8BF3786}" type="sibTrans" cxnId="{5D98A2F8-BEA8-424F-8AF1-8BA4C2CCE01D}">
      <dgm:prSet/>
      <dgm:spPr/>
      <dgm:t>
        <a:bodyPr/>
        <a:lstStyle/>
        <a:p>
          <a:endParaRPr lang="en-US"/>
        </a:p>
      </dgm:t>
    </dgm:pt>
    <dgm:pt modelId="{32176D1A-65A2-432F-AACC-6E5A854A000C}">
      <dgm:prSet phldrT="[Text]"/>
      <dgm:spPr/>
      <dgm:t>
        <a:bodyPr/>
        <a:lstStyle/>
        <a:p>
          <a:r>
            <a:rPr lang="en-US" dirty="0" smtClean="0"/>
            <a:t>Solution Design</a:t>
          </a:r>
          <a:endParaRPr lang="en-US" dirty="0"/>
        </a:p>
      </dgm:t>
    </dgm:pt>
    <dgm:pt modelId="{4FCCAA42-586E-4925-A6AD-16A87E56ED9B}" type="parTrans" cxnId="{B38B660A-4902-4A41-987B-7BD1F059C251}">
      <dgm:prSet/>
      <dgm:spPr/>
      <dgm:t>
        <a:bodyPr/>
        <a:lstStyle/>
        <a:p>
          <a:endParaRPr lang="en-US"/>
        </a:p>
      </dgm:t>
    </dgm:pt>
    <dgm:pt modelId="{594F174C-FEB0-4C86-BFFE-DE3BAC22FA9C}" type="sibTrans" cxnId="{B38B660A-4902-4A41-987B-7BD1F059C251}">
      <dgm:prSet/>
      <dgm:spPr/>
      <dgm:t>
        <a:bodyPr/>
        <a:lstStyle/>
        <a:p>
          <a:endParaRPr lang="en-US"/>
        </a:p>
      </dgm:t>
    </dgm:pt>
    <dgm:pt modelId="{95FF9E8B-3191-4F14-89CC-595105DA8E75}">
      <dgm:prSet phldrT="[Text]"/>
      <dgm:spPr/>
      <dgm:t>
        <a:bodyPr/>
        <a:lstStyle/>
        <a:p>
          <a:r>
            <a:rPr lang="en-US" dirty="0" smtClean="0"/>
            <a:t>Project design</a:t>
          </a:r>
          <a:endParaRPr lang="en-US" dirty="0"/>
        </a:p>
      </dgm:t>
    </dgm:pt>
    <dgm:pt modelId="{18472EDA-AED0-4C79-B1E2-8FC5CE1D89CC}" type="parTrans" cxnId="{6487C0F8-B740-45D8-A807-D1CA1739A84E}">
      <dgm:prSet/>
      <dgm:spPr/>
      <dgm:t>
        <a:bodyPr/>
        <a:lstStyle/>
        <a:p>
          <a:endParaRPr lang="en-US"/>
        </a:p>
      </dgm:t>
    </dgm:pt>
    <dgm:pt modelId="{9BA0828B-4A47-4287-8A45-1158C16A6B3B}" type="sibTrans" cxnId="{6487C0F8-B740-45D8-A807-D1CA1739A84E}">
      <dgm:prSet/>
      <dgm:spPr/>
      <dgm:t>
        <a:bodyPr/>
        <a:lstStyle/>
        <a:p>
          <a:endParaRPr lang="en-US"/>
        </a:p>
      </dgm:t>
    </dgm:pt>
    <dgm:pt modelId="{8693C048-0FFD-4568-9BB2-F3731DCFE865}">
      <dgm:prSet phldrT="[Text]"/>
      <dgm:spPr/>
      <dgm:t>
        <a:bodyPr/>
        <a:lstStyle/>
        <a:p>
          <a:r>
            <a:rPr lang="en-US" dirty="0" smtClean="0"/>
            <a:t>DPM</a:t>
          </a:r>
          <a:endParaRPr lang="en-US" dirty="0"/>
        </a:p>
      </dgm:t>
    </dgm:pt>
    <dgm:pt modelId="{A172CEBB-63B7-48D0-84A9-F1D3D7AEE2B1}" type="parTrans" cxnId="{E7A28ACD-28A1-4423-B16A-082661C2AEFD}">
      <dgm:prSet/>
      <dgm:spPr/>
      <dgm:t>
        <a:bodyPr/>
        <a:lstStyle/>
        <a:p>
          <a:endParaRPr lang="en-US"/>
        </a:p>
      </dgm:t>
    </dgm:pt>
    <dgm:pt modelId="{B4C194B4-B858-4F94-89C8-D05020C1EE01}" type="sibTrans" cxnId="{E7A28ACD-28A1-4423-B16A-082661C2AEFD}">
      <dgm:prSet/>
      <dgm:spPr/>
      <dgm:t>
        <a:bodyPr/>
        <a:lstStyle/>
        <a:p>
          <a:endParaRPr lang="en-US"/>
        </a:p>
      </dgm:t>
    </dgm:pt>
    <dgm:pt modelId="{DE9B127C-D4F7-4393-8D13-AC31A38DAA95}">
      <dgm:prSet phldrT="[Text]"/>
      <dgm:spPr/>
      <dgm:t>
        <a:bodyPr/>
        <a:lstStyle/>
        <a:p>
          <a:r>
            <a:rPr lang="en-US" dirty="0" smtClean="0"/>
            <a:t>eBooks</a:t>
          </a:r>
          <a:endParaRPr lang="en-US" dirty="0"/>
        </a:p>
      </dgm:t>
    </dgm:pt>
    <dgm:pt modelId="{2281828E-607C-44BC-99B6-8C5090596755}" type="parTrans" cxnId="{F20591F7-5C19-46E4-974C-657CE1F4A088}">
      <dgm:prSet/>
      <dgm:spPr/>
      <dgm:t>
        <a:bodyPr/>
        <a:lstStyle/>
        <a:p>
          <a:endParaRPr lang="en-US"/>
        </a:p>
      </dgm:t>
    </dgm:pt>
    <dgm:pt modelId="{D2FF5B5C-81DD-4B8A-8245-CCE175C2FD07}" type="sibTrans" cxnId="{F20591F7-5C19-46E4-974C-657CE1F4A088}">
      <dgm:prSet/>
      <dgm:spPr/>
      <dgm:t>
        <a:bodyPr/>
        <a:lstStyle/>
        <a:p>
          <a:endParaRPr lang="en-US"/>
        </a:p>
      </dgm:t>
    </dgm:pt>
    <dgm:pt modelId="{7D83624B-399E-4AAC-94B2-53D12057BDBF}">
      <dgm:prSet phldrT="[Text]"/>
      <dgm:spPr/>
      <dgm:t>
        <a:bodyPr/>
        <a:lstStyle/>
        <a:p>
          <a:r>
            <a:rPr lang="en-US" dirty="0" smtClean="0"/>
            <a:t>Product Design</a:t>
          </a:r>
          <a:endParaRPr lang="en-US" dirty="0"/>
        </a:p>
      </dgm:t>
    </dgm:pt>
    <dgm:pt modelId="{34994298-4682-4C9F-8664-122C6CD9F410}" type="parTrans" cxnId="{6F7A7761-2809-4EED-9713-F9E000734202}">
      <dgm:prSet/>
      <dgm:spPr/>
      <dgm:t>
        <a:bodyPr/>
        <a:lstStyle/>
        <a:p>
          <a:endParaRPr lang="en-US"/>
        </a:p>
      </dgm:t>
    </dgm:pt>
    <dgm:pt modelId="{F11729B6-1406-4D65-84D2-69CD34852D91}" type="sibTrans" cxnId="{6F7A7761-2809-4EED-9713-F9E000734202}">
      <dgm:prSet/>
      <dgm:spPr/>
      <dgm:t>
        <a:bodyPr/>
        <a:lstStyle/>
        <a:p>
          <a:endParaRPr lang="en-US"/>
        </a:p>
      </dgm:t>
    </dgm:pt>
    <dgm:pt modelId="{72B725D3-F66B-4AB0-9C6E-F0FADC81758C}" type="pres">
      <dgm:prSet presAssocID="{B695976D-0758-41E1-B47D-4F1C31FADC02}" presName="theList" presStyleCnt="0">
        <dgm:presLayoutVars>
          <dgm:dir/>
          <dgm:animLvl val="lvl"/>
          <dgm:resizeHandles val="exact"/>
        </dgm:presLayoutVars>
      </dgm:prSet>
      <dgm:spPr/>
      <dgm:t>
        <a:bodyPr/>
        <a:lstStyle/>
        <a:p>
          <a:endParaRPr lang="en-US"/>
        </a:p>
      </dgm:t>
    </dgm:pt>
    <dgm:pt modelId="{487A630F-F149-453B-A0AB-DECDC9E6FE7B}" type="pres">
      <dgm:prSet presAssocID="{06831E98-0D51-452D-B32A-A03580BC2550}" presName="compNode" presStyleCnt="0"/>
      <dgm:spPr/>
    </dgm:pt>
    <dgm:pt modelId="{3AD23648-836D-46F7-B09E-79ECE68573B8}" type="pres">
      <dgm:prSet presAssocID="{06831E98-0D51-452D-B32A-A03580BC2550}" presName="aNode" presStyleLbl="bgShp" presStyleIdx="0" presStyleCnt="3"/>
      <dgm:spPr/>
      <dgm:t>
        <a:bodyPr/>
        <a:lstStyle/>
        <a:p>
          <a:endParaRPr lang="en-US"/>
        </a:p>
      </dgm:t>
    </dgm:pt>
    <dgm:pt modelId="{AEAC2335-0F64-4574-9695-574598F05058}" type="pres">
      <dgm:prSet presAssocID="{06831E98-0D51-452D-B32A-A03580BC2550}" presName="textNode" presStyleLbl="bgShp" presStyleIdx="0" presStyleCnt="3"/>
      <dgm:spPr/>
      <dgm:t>
        <a:bodyPr/>
        <a:lstStyle/>
        <a:p>
          <a:endParaRPr lang="en-US"/>
        </a:p>
      </dgm:t>
    </dgm:pt>
    <dgm:pt modelId="{4E84DBAD-A325-4B22-8C1D-9A09F69716A4}" type="pres">
      <dgm:prSet presAssocID="{06831E98-0D51-452D-B32A-A03580BC2550}" presName="compChildNode" presStyleCnt="0"/>
      <dgm:spPr/>
    </dgm:pt>
    <dgm:pt modelId="{30AEFDBC-7791-4DD5-B459-E2B8D24EB2C7}" type="pres">
      <dgm:prSet presAssocID="{06831E98-0D51-452D-B32A-A03580BC2550}" presName="theInnerList" presStyleCnt="0"/>
      <dgm:spPr/>
    </dgm:pt>
    <dgm:pt modelId="{E20638F9-D99A-4424-8148-A34076D1A0E1}" type="pres">
      <dgm:prSet presAssocID="{58A5497F-67E4-4407-885A-4C3378FF9819}" presName="childNode" presStyleLbl="node1" presStyleIdx="0" presStyleCnt="9">
        <dgm:presLayoutVars>
          <dgm:bulletEnabled val="1"/>
        </dgm:presLayoutVars>
      </dgm:prSet>
      <dgm:spPr/>
      <dgm:t>
        <a:bodyPr/>
        <a:lstStyle/>
        <a:p>
          <a:endParaRPr lang="en-US"/>
        </a:p>
      </dgm:t>
    </dgm:pt>
    <dgm:pt modelId="{4204E83F-2F70-4CE7-8748-E866DE24F8F1}" type="pres">
      <dgm:prSet presAssocID="{58A5497F-67E4-4407-885A-4C3378FF9819}" presName="aSpace2" presStyleCnt="0"/>
      <dgm:spPr/>
    </dgm:pt>
    <dgm:pt modelId="{6602918C-270D-4643-BE81-0304A953D0B8}" type="pres">
      <dgm:prSet presAssocID="{ADE0F01F-A518-47D4-B48F-23B2431FD018}" presName="childNode" presStyleLbl="node1" presStyleIdx="1" presStyleCnt="9">
        <dgm:presLayoutVars>
          <dgm:bulletEnabled val="1"/>
        </dgm:presLayoutVars>
      </dgm:prSet>
      <dgm:spPr/>
      <dgm:t>
        <a:bodyPr/>
        <a:lstStyle/>
        <a:p>
          <a:endParaRPr lang="en-US"/>
        </a:p>
      </dgm:t>
    </dgm:pt>
    <dgm:pt modelId="{AE07E190-70B5-43AF-BE8E-ED85C0610621}" type="pres">
      <dgm:prSet presAssocID="{ADE0F01F-A518-47D4-B48F-23B2431FD018}" presName="aSpace2" presStyleCnt="0"/>
      <dgm:spPr/>
    </dgm:pt>
    <dgm:pt modelId="{9C8ED7A0-657B-4C5D-83BE-BC4655391326}" type="pres">
      <dgm:prSet presAssocID="{DE9B127C-D4F7-4393-8D13-AC31A38DAA95}" presName="childNode" presStyleLbl="node1" presStyleIdx="2" presStyleCnt="9">
        <dgm:presLayoutVars>
          <dgm:bulletEnabled val="1"/>
        </dgm:presLayoutVars>
      </dgm:prSet>
      <dgm:spPr/>
      <dgm:t>
        <a:bodyPr/>
        <a:lstStyle/>
        <a:p>
          <a:endParaRPr lang="en-US"/>
        </a:p>
      </dgm:t>
    </dgm:pt>
    <dgm:pt modelId="{0E39A658-E7AF-4F1E-A253-DF24FB906F6B}" type="pres">
      <dgm:prSet presAssocID="{06831E98-0D51-452D-B32A-A03580BC2550}" presName="aSpace" presStyleCnt="0"/>
      <dgm:spPr/>
    </dgm:pt>
    <dgm:pt modelId="{04B3FB6F-718C-4468-8D89-D081272DDF0D}" type="pres">
      <dgm:prSet presAssocID="{7D84DCB3-3886-4C22-9275-A76D3342AE0E}" presName="compNode" presStyleCnt="0"/>
      <dgm:spPr/>
    </dgm:pt>
    <dgm:pt modelId="{EBC39F05-01A0-4248-AFC1-A8F751DFFC4F}" type="pres">
      <dgm:prSet presAssocID="{7D84DCB3-3886-4C22-9275-A76D3342AE0E}" presName="aNode" presStyleLbl="bgShp" presStyleIdx="1" presStyleCnt="3"/>
      <dgm:spPr/>
      <dgm:t>
        <a:bodyPr/>
        <a:lstStyle/>
        <a:p>
          <a:endParaRPr lang="en-US"/>
        </a:p>
      </dgm:t>
    </dgm:pt>
    <dgm:pt modelId="{113FE253-7043-4FFA-9FF7-9DBFA3A10C60}" type="pres">
      <dgm:prSet presAssocID="{7D84DCB3-3886-4C22-9275-A76D3342AE0E}" presName="textNode" presStyleLbl="bgShp" presStyleIdx="1" presStyleCnt="3"/>
      <dgm:spPr/>
      <dgm:t>
        <a:bodyPr/>
        <a:lstStyle/>
        <a:p>
          <a:endParaRPr lang="en-US"/>
        </a:p>
      </dgm:t>
    </dgm:pt>
    <dgm:pt modelId="{E899A195-3576-493A-9F08-78E3711723FA}" type="pres">
      <dgm:prSet presAssocID="{7D84DCB3-3886-4C22-9275-A76D3342AE0E}" presName="compChildNode" presStyleCnt="0"/>
      <dgm:spPr/>
    </dgm:pt>
    <dgm:pt modelId="{2C44FDD9-A043-4FA1-B147-9F60DA8AC461}" type="pres">
      <dgm:prSet presAssocID="{7D84DCB3-3886-4C22-9275-A76D3342AE0E}" presName="theInnerList" presStyleCnt="0"/>
      <dgm:spPr/>
    </dgm:pt>
    <dgm:pt modelId="{6C3CEF61-8999-4096-AAA2-9D8D2BD30BFB}" type="pres">
      <dgm:prSet presAssocID="{491AE4DF-F0ED-4262-A6F3-4918A4F673DD}" presName="childNode" presStyleLbl="node1" presStyleIdx="3" presStyleCnt="9">
        <dgm:presLayoutVars>
          <dgm:bulletEnabled val="1"/>
        </dgm:presLayoutVars>
      </dgm:prSet>
      <dgm:spPr/>
      <dgm:t>
        <a:bodyPr/>
        <a:lstStyle/>
        <a:p>
          <a:endParaRPr lang="en-US"/>
        </a:p>
      </dgm:t>
    </dgm:pt>
    <dgm:pt modelId="{4DE1541D-153A-4EAC-AB62-55E337DEAFAC}" type="pres">
      <dgm:prSet presAssocID="{491AE4DF-F0ED-4262-A6F3-4918A4F673DD}" presName="aSpace2" presStyleCnt="0"/>
      <dgm:spPr/>
    </dgm:pt>
    <dgm:pt modelId="{E7FCB54B-BE91-4A0F-A5EF-AC17F52370BE}" type="pres">
      <dgm:prSet presAssocID="{340D2EBC-0DD6-4034-986A-3FF97D8C9F4B}" presName="childNode" presStyleLbl="node1" presStyleIdx="4" presStyleCnt="9">
        <dgm:presLayoutVars>
          <dgm:bulletEnabled val="1"/>
        </dgm:presLayoutVars>
      </dgm:prSet>
      <dgm:spPr/>
      <dgm:t>
        <a:bodyPr/>
        <a:lstStyle/>
        <a:p>
          <a:endParaRPr lang="en-US"/>
        </a:p>
      </dgm:t>
    </dgm:pt>
    <dgm:pt modelId="{016E2BEA-AA30-491E-AB6A-68020C2471B6}" type="pres">
      <dgm:prSet presAssocID="{340D2EBC-0DD6-4034-986A-3FF97D8C9F4B}" presName="aSpace2" presStyleCnt="0"/>
      <dgm:spPr/>
    </dgm:pt>
    <dgm:pt modelId="{C15885B1-F06B-46B2-93AC-71B36C515E91}" type="pres">
      <dgm:prSet presAssocID="{8693C048-0FFD-4568-9BB2-F3731DCFE865}" presName="childNode" presStyleLbl="node1" presStyleIdx="5" presStyleCnt="9">
        <dgm:presLayoutVars>
          <dgm:bulletEnabled val="1"/>
        </dgm:presLayoutVars>
      </dgm:prSet>
      <dgm:spPr/>
      <dgm:t>
        <a:bodyPr/>
        <a:lstStyle/>
        <a:p>
          <a:endParaRPr lang="en-US"/>
        </a:p>
      </dgm:t>
    </dgm:pt>
    <dgm:pt modelId="{A135984A-4FBF-49C3-9FA3-5D0526FAED44}" type="pres">
      <dgm:prSet presAssocID="{7D84DCB3-3886-4C22-9275-A76D3342AE0E}" presName="aSpace" presStyleCnt="0"/>
      <dgm:spPr/>
    </dgm:pt>
    <dgm:pt modelId="{3A38F0B6-8B67-423A-8BDA-93FFDF0E797E}" type="pres">
      <dgm:prSet presAssocID="{B4A75ED5-658A-4234-A7E6-B65B14841675}" presName="compNode" presStyleCnt="0"/>
      <dgm:spPr/>
    </dgm:pt>
    <dgm:pt modelId="{4BD4BABF-776F-4F8E-99E8-B2C1E0DCDF9B}" type="pres">
      <dgm:prSet presAssocID="{B4A75ED5-658A-4234-A7E6-B65B14841675}" presName="aNode" presStyleLbl="bgShp" presStyleIdx="2" presStyleCnt="3"/>
      <dgm:spPr/>
      <dgm:t>
        <a:bodyPr/>
        <a:lstStyle/>
        <a:p>
          <a:endParaRPr lang="en-US"/>
        </a:p>
      </dgm:t>
    </dgm:pt>
    <dgm:pt modelId="{035758D5-59EA-4E10-9B14-AE037E2AEBE4}" type="pres">
      <dgm:prSet presAssocID="{B4A75ED5-658A-4234-A7E6-B65B14841675}" presName="textNode" presStyleLbl="bgShp" presStyleIdx="2" presStyleCnt="3"/>
      <dgm:spPr/>
      <dgm:t>
        <a:bodyPr/>
        <a:lstStyle/>
        <a:p>
          <a:endParaRPr lang="en-US"/>
        </a:p>
      </dgm:t>
    </dgm:pt>
    <dgm:pt modelId="{598408CD-CE69-46A1-A540-47ED74F8A492}" type="pres">
      <dgm:prSet presAssocID="{B4A75ED5-658A-4234-A7E6-B65B14841675}" presName="compChildNode" presStyleCnt="0"/>
      <dgm:spPr/>
    </dgm:pt>
    <dgm:pt modelId="{BCDCFC87-C806-43F4-89A2-F87D4E59A11D}" type="pres">
      <dgm:prSet presAssocID="{B4A75ED5-658A-4234-A7E6-B65B14841675}" presName="theInnerList" presStyleCnt="0"/>
      <dgm:spPr/>
    </dgm:pt>
    <dgm:pt modelId="{4197B160-3909-435B-8459-8A2BEA247330}" type="pres">
      <dgm:prSet presAssocID="{32176D1A-65A2-432F-AACC-6E5A854A000C}" presName="childNode" presStyleLbl="node1" presStyleIdx="6" presStyleCnt="9">
        <dgm:presLayoutVars>
          <dgm:bulletEnabled val="1"/>
        </dgm:presLayoutVars>
      </dgm:prSet>
      <dgm:spPr/>
      <dgm:t>
        <a:bodyPr/>
        <a:lstStyle/>
        <a:p>
          <a:endParaRPr lang="en-US"/>
        </a:p>
      </dgm:t>
    </dgm:pt>
    <dgm:pt modelId="{E5B1BE95-D3F8-4FE7-8946-5269FAB6B780}" type="pres">
      <dgm:prSet presAssocID="{32176D1A-65A2-432F-AACC-6E5A854A000C}" presName="aSpace2" presStyleCnt="0"/>
      <dgm:spPr/>
    </dgm:pt>
    <dgm:pt modelId="{BCBF1A5D-2C99-4A79-952A-DBD60BED5026}" type="pres">
      <dgm:prSet presAssocID="{95FF9E8B-3191-4F14-89CC-595105DA8E75}" presName="childNode" presStyleLbl="node1" presStyleIdx="7" presStyleCnt="9">
        <dgm:presLayoutVars>
          <dgm:bulletEnabled val="1"/>
        </dgm:presLayoutVars>
      </dgm:prSet>
      <dgm:spPr/>
      <dgm:t>
        <a:bodyPr/>
        <a:lstStyle/>
        <a:p>
          <a:endParaRPr lang="en-US"/>
        </a:p>
      </dgm:t>
    </dgm:pt>
    <dgm:pt modelId="{8EABA50A-04EE-4B38-A5B8-3B90EEB1D09D}" type="pres">
      <dgm:prSet presAssocID="{95FF9E8B-3191-4F14-89CC-595105DA8E75}" presName="aSpace2" presStyleCnt="0"/>
      <dgm:spPr/>
    </dgm:pt>
    <dgm:pt modelId="{AFDB7699-7B33-49B1-AE13-9CDD33CBF929}" type="pres">
      <dgm:prSet presAssocID="{7D83624B-399E-4AAC-94B2-53D12057BDBF}" presName="childNode" presStyleLbl="node1" presStyleIdx="8" presStyleCnt="9">
        <dgm:presLayoutVars>
          <dgm:bulletEnabled val="1"/>
        </dgm:presLayoutVars>
      </dgm:prSet>
      <dgm:spPr/>
      <dgm:t>
        <a:bodyPr/>
        <a:lstStyle/>
        <a:p>
          <a:endParaRPr lang="en-US"/>
        </a:p>
      </dgm:t>
    </dgm:pt>
  </dgm:ptLst>
  <dgm:cxnLst>
    <dgm:cxn modelId="{5D98A2F8-BEA8-424F-8AF1-8BA4C2CCE01D}" srcId="{B695976D-0758-41E1-B47D-4F1C31FADC02}" destId="{B4A75ED5-658A-4234-A7E6-B65B14841675}" srcOrd="2" destOrd="0" parTransId="{88949A9E-0BCD-4612-B6A1-4A3062CD72DE}" sibTransId="{D988ACD1-DCA1-47C5-B482-3D87B8BF3786}"/>
    <dgm:cxn modelId="{B38B660A-4902-4A41-987B-7BD1F059C251}" srcId="{B4A75ED5-658A-4234-A7E6-B65B14841675}" destId="{32176D1A-65A2-432F-AACC-6E5A854A000C}" srcOrd="0" destOrd="0" parTransId="{4FCCAA42-586E-4925-A6AD-16A87E56ED9B}" sibTransId="{594F174C-FEB0-4C86-BFFE-DE3BAC22FA9C}"/>
    <dgm:cxn modelId="{E7A28ACD-28A1-4423-B16A-082661C2AEFD}" srcId="{7D84DCB3-3886-4C22-9275-A76D3342AE0E}" destId="{8693C048-0FFD-4568-9BB2-F3731DCFE865}" srcOrd="2" destOrd="0" parTransId="{A172CEBB-63B7-48D0-84A9-F1D3D7AEE2B1}" sibTransId="{B4C194B4-B858-4F94-89C8-D05020C1EE01}"/>
    <dgm:cxn modelId="{6487C0F8-B740-45D8-A807-D1CA1739A84E}" srcId="{B4A75ED5-658A-4234-A7E6-B65B14841675}" destId="{95FF9E8B-3191-4F14-89CC-595105DA8E75}" srcOrd="1" destOrd="0" parTransId="{18472EDA-AED0-4C79-B1E2-8FC5CE1D89CC}" sibTransId="{9BA0828B-4A47-4287-8A45-1158C16A6B3B}"/>
    <dgm:cxn modelId="{2BA49423-FDFE-4B75-A99D-1A43B849272A}" type="presOf" srcId="{7D84DCB3-3886-4C22-9275-A76D3342AE0E}" destId="{113FE253-7043-4FFA-9FF7-9DBFA3A10C60}" srcOrd="1" destOrd="0" presId="urn:microsoft.com/office/officeart/2005/8/layout/lProcess2"/>
    <dgm:cxn modelId="{F20591F7-5C19-46E4-974C-657CE1F4A088}" srcId="{06831E98-0D51-452D-B32A-A03580BC2550}" destId="{DE9B127C-D4F7-4393-8D13-AC31A38DAA95}" srcOrd="2" destOrd="0" parTransId="{2281828E-607C-44BC-99B6-8C5090596755}" sibTransId="{D2FF5B5C-81DD-4B8A-8245-CCE175C2FD07}"/>
    <dgm:cxn modelId="{060E5F57-EBFA-4E7B-AA4A-C7BD90872BF4}" srcId="{B695976D-0758-41E1-B47D-4F1C31FADC02}" destId="{7D84DCB3-3886-4C22-9275-A76D3342AE0E}" srcOrd="1" destOrd="0" parTransId="{645CF5E9-DC71-4FC6-8D93-DB11796B13FE}" sibTransId="{64727673-24EE-435C-B2A2-9AAFB5BA479D}"/>
    <dgm:cxn modelId="{6F7A7761-2809-4EED-9713-F9E000734202}" srcId="{B4A75ED5-658A-4234-A7E6-B65B14841675}" destId="{7D83624B-399E-4AAC-94B2-53D12057BDBF}" srcOrd="2" destOrd="0" parTransId="{34994298-4682-4C9F-8664-122C6CD9F410}" sibTransId="{F11729B6-1406-4D65-84D2-69CD34852D91}"/>
    <dgm:cxn modelId="{F5E1E96C-06F4-4D66-AFD6-8EB48C6731B3}" type="presOf" srcId="{340D2EBC-0DD6-4034-986A-3FF97D8C9F4B}" destId="{E7FCB54B-BE91-4A0F-A5EF-AC17F52370BE}" srcOrd="0" destOrd="0" presId="urn:microsoft.com/office/officeart/2005/8/layout/lProcess2"/>
    <dgm:cxn modelId="{72AEF567-85B4-4874-AF04-342CC5E127B3}" srcId="{06831E98-0D51-452D-B32A-A03580BC2550}" destId="{58A5497F-67E4-4407-885A-4C3378FF9819}" srcOrd="0" destOrd="0" parTransId="{2A2FB209-FDAD-4364-BAFE-896FB433B251}" sibTransId="{EF86E434-F487-4575-85C7-73E08DD91723}"/>
    <dgm:cxn modelId="{937D3C32-5FB6-4C61-8DD3-3A7BCFF050DD}" type="presOf" srcId="{ADE0F01F-A518-47D4-B48F-23B2431FD018}" destId="{6602918C-270D-4643-BE81-0304A953D0B8}" srcOrd="0" destOrd="0" presId="urn:microsoft.com/office/officeart/2005/8/layout/lProcess2"/>
    <dgm:cxn modelId="{95362A47-3E37-4B22-9615-B4635A3CBB59}" type="presOf" srcId="{B695976D-0758-41E1-B47D-4F1C31FADC02}" destId="{72B725D3-F66B-4AB0-9C6E-F0FADC81758C}" srcOrd="0" destOrd="0" presId="urn:microsoft.com/office/officeart/2005/8/layout/lProcess2"/>
    <dgm:cxn modelId="{090C9752-8C77-45E3-8276-78DDA62DC7FF}" type="presOf" srcId="{7D84DCB3-3886-4C22-9275-A76D3342AE0E}" destId="{EBC39F05-01A0-4248-AFC1-A8F751DFFC4F}" srcOrd="0" destOrd="0" presId="urn:microsoft.com/office/officeart/2005/8/layout/lProcess2"/>
    <dgm:cxn modelId="{65F9B277-260E-435C-BFF1-726EFE44A8EC}" srcId="{7D84DCB3-3886-4C22-9275-A76D3342AE0E}" destId="{340D2EBC-0DD6-4034-986A-3FF97D8C9F4B}" srcOrd="1" destOrd="0" parTransId="{AB41C9FB-445D-4CD7-935E-425BE4EEC86E}" sibTransId="{786C0AA7-92E2-4FAD-A3B6-2BBC61D6E4FD}"/>
    <dgm:cxn modelId="{D03EA6F5-E716-4A6B-8781-DE102906D30F}" type="presOf" srcId="{DE9B127C-D4F7-4393-8D13-AC31A38DAA95}" destId="{9C8ED7A0-657B-4C5D-83BE-BC4655391326}" srcOrd="0" destOrd="0" presId="urn:microsoft.com/office/officeart/2005/8/layout/lProcess2"/>
    <dgm:cxn modelId="{CF47C00A-A41F-4EFF-86AC-ADF5FCAA4CFC}" type="presOf" srcId="{95FF9E8B-3191-4F14-89CC-595105DA8E75}" destId="{BCBF1A5D-2C99-4A79-952A-DBD60BED5026}" srcOrd="0" destOrd="0" presId="urn:microsoft.com/office/officeart/2005/8/layout/lProcess2"/>
    <dgm:cxn modelId="{085B965C-B2D9-4BC8-80DE-F90D803BEC5D}" type="presOf" srcId="{491AE4DF-F0ED-4262-A6F3-4918A4F673DD}" destId="{6C3CEF61-8999-4096-AAA2-9D8D2BD30BFB}" srcOrd="0" destOrd="0" presId="urn:microsoft.com/office/officeart/2005/8/layout/lProcess2"/>
    <dgm:cxn modelId="{133D72F2-2DC8-4EA3-A88C-A4A83A3624B7}" srcId="{7D84DCB3-3886-4C22-9275-A76D3342AE0E}" destId="{491AE4DF-F0ED-4262-A6F3-4918A4F673DD}" srcOrd="0" destOrd="0" parTransId="{FD5B9AEC-3287-4102-9C67-A39E9044A445}" sibTransId="{C6E83B26-9AF9-420E-88B8-7488FB0D7248}"/>
    <dgm:cxn modelId="{AAC4B19E-2D55-4F00-9921-259B61EF0660}" type="presOf" srcId="{06831E98-0D51-452D-B32A-A03580BC2550}" destId="{3AD23648-836D-46F7-B09E-79ECE68573B8}" srcOrd="0" destOrd="0" presId="urn:microsoft.com/office/officeart/2005/8/layout/lProcess2"/>
    <dgm:cxn modelId="{38E4300D-5938-48BC-85E0-D207FB614C0C}" type="presOf" srcId="{B4A75ED5-658A-4234-A7E6-B65B14841675}" destId="{035758D5-59EA-4E10-9B14-AE037E2AEBE4}" srcOrd="1" destOrd="0" presId="urn:microsoft.com/office/officeart/2005/8/layout/lProcess2"/>
    <dgm:cxn modelId="{48F19B37-6BCA-4597-B692-13CA54F3A7E2}" type="presOf" srcId="{8693C048-0FFD-4568-9BB2-F3731DCFE865}" destId="{C15885B1-F06B-46B2-93AC-71B36C515E91}" srcOrd="0" destOrd="0" presId="urn:microsoft.com/office/officeart/2005/8/layout/lProcess2"/>
    <dgm:cxn modelId="{8CBB0062-C412-4400-9897-D5E20FBD9D9D}" type="presOf" srcId="{58A5497F-67E4-4407-885A-4C3378FF9819}" destId="{E20638F9-D99A-4424-8148-A34076D1A0E1}" srcOrd="0" destOrd="0" presId="urn:microsoft.com/office/officeart/2005/8/layout/lProcess2"/>
    <dgm:cxn modelId="{2689D3DC-8AF1-47FC-A1C5-8A861C37A821}" type="presOf" srcId="{7D83624B-399E-4AAC-94B2-53D12057BDBF}" destId="{AFDB7699-7B33-49B1-AE13-9CDD33CBF929}" srcOrd="0" destOrd="0" presId="urn:microsoft.com/office/officeart/2005/8/layout/lProcess2"/>
    <dgm:cxn modelId="{148D1229-E6A6-47C2-81A7-934DB4443E1E}" type="presOf" srcId="{32176D1A-65A2-432F-AACC-6E5A854A000C}" destId="{4197B160-3909-435B-8459-8A2BEA247330}" srcOrd="0" destOrd="0" presId="urn:microsoft.com/office/officeart/2005/8/layout/lProcess2"/>
    <dgm:cxn modelId="{22925C51-1BFE-48F1-8E14-3A2E0B569EFE}" type="presOf" srcId="{06831E98-0D51-452D-B32A-A03580BC2550}" destId="{AEAC2335-0F64-4574-9695-574598F05058}" srcOrd="1" destOrd="0" presId="urn:microsoft.com/office/officeart/2005/8/layout/lProcess2"/>
    <dgm:cxn modelId="{3E80520D-54DD-40AF-B0FB-C95D99219076}" srcId="{B695976D-0758-41E1-B47D-4F1C31FADC02}" destId="{06831E98-0D51-452D-B32A-A03580BC2550}" srcOrd="0" destOrd="0" parTransId="{A51966F2-866B-4249-8107-4589AE50CDE7}" sibTransId="{0666A640-E3B6-4023-A169-E9685DF717F4}"/>
    <dgm:cxn modelId="{8BDF8B37-EF2E-46AA-AFF7-2F46AACFC1EB}" srcId="{06831E98-0D51-452D-B32A-A03580BC2550}" destId="{ADE0F01F-A518-47D4-B48F-23B2431FD018}" srcOrd="1" destOrd="0" parTransId="{73840017-FFF5-4BEA-A5E5-2EE7B9D37286}" sibTransId="{CFE08AD2-7EA7-4336-BAA8-B1CC12F99188}"/>
    <dgm:cxn modelId="{48C514C0-228D-4C0A-AE17-AFBADAD50226}" type="presOf" srcId="{B4A75ED5-658A-4234-A7E6-B65B14841675}" destId="{4BD4BABF-776F-4F8E-99E8-B2C1E0DCDF9B}" srcOrd="0" destOrd="0" presId="urn:microsoft.com/office/officeart/2005/8/layout/lProcess2"/>
    <dgm:cxn modelId="{F0AF38E3-DED7-4ABD-A025-ADA307279676}" type="presParOf" srcId="{72B725D3-F66B-4AB0-9C6E-F0FADC81758C}" destId="{487A630F-F149-453B-A0AB-DECDC9E6FE7B}" srcOrd="0" destOrd="0" presId="urn:microsoft.com/office/officeart/2005/8/layout/lProcess2"/>
    <dgm:cxn modelId="{2D4C7508-A847-4A91-BAE6-8F61F658D5F2}" type="presParOf" srcId="{487A630F-F149-453B-A0AB-DECDC9E6FE7B}" destId="{3AD23648-836D-46F7-B09E-79ECE68573B8}" srcOrd="0" destOrd="0" presId="urn:microsoft.com/office/officeart/2005/8/layout/lProcess2"/>
    <dgm:cxn modelId="{C62C6860-827B-44BC-A483-8BDB5486EA20}" type="presParOf" srcId="{487A630F-F149-453B-A0AB-DECDC9E6FE7B}" destId="{AEAC2335-0F64-4574-9695-574598F05058}" srcOrd="1" destOrd="0" presId="urn:microsoft.com/office/officeart/2005/8/layout/lProcess2"/>
    <dgm:cxn modelId="{4869E334-E6A7-48A3-B9E2-BE3942B62D1E}" type="presParOf" srcId="{487A630F-F149-453B-A0AB-DECDC9E6FE7B}" destId="{4E84DBAD-A325-4B22-8C1D-9A09F69716A4}" srcOrd="2" destOrd="0" presId="urn:microsoft.com/office/officeart/2005/8/layout/lProcess2"/>
    <dgm:cxn modelId="{69517A1F-A283-4B6F-9FF1-664B12D00FB2}" type="presParOf" srcId="{4E84DBAD-A325-4B22-8C1D-9A09F69716A4}" destId="{30AEFDBC-7791-4DD5-B459-E2B8D24EB2C7}" srcOrd="0" destOrd="0" presId="urn:microsoft.com/office/officeart/2005/8/layout/lProcess2"/>
    <dgm:cxn modelId="{27B8FFDB-67DA-4803-9883-5EF665B77DE1}" type="presParOf" srcId="{30AEFDBC-7791-4DD5-B459-E2B8D24EB2C7}" destId="{E20638F9-D99A-4424-8148-A34076D1A0E1}" srcOrd="0" destOrd="0" presId="urn:microsoft.com/office/officeart/2005/8/layout/lProcess2"/>
    <dgm:cxn modelId="{06400427-857D-4A9C-A2FB-2940D2D581E7}" type="presParOf" srcId="{30AEFDBC-7791-4DD5-B459-E2B8D24EB2C7}" destId="{4204E83F-2F70-4CE7-8748-E866DE24F8F1}" srcOrd="1" destOrd="0" presId="urn:microsoft.com/office/officeart/2005/8/layout/lProcess2"/>
    <dgm:cxn modelId="{48A6B9F9-A2D9-4033-B8A1-B83E73AF9646}" type="presParOf" srcId="{30AEFDBC-7791-4DD5-B459-E2B8D24EB2C7}" destId="{6602918C-270D-4643-BE81-0304A953D0B8}" srcOrd="2" destOrd="0" presId="urn:microsoft.com/office/officeart/2005/8/layout/lProcess2"/>
    <dgm:cxn modelId="{B113D7F7-8B09-45DF-9742-2FD467A56B5A}" type="presParOf" srcId="{30AEFDBC-7791-4DD5-B459-E2B8D24EB2C7}" destId="{AE07E190-70B5-43AF-BE8E-ED85C0610621}" srcOrd="3" destOrd="0" presId="urn:microsoft.com/office/officeart/2005/8/layout/lProcess2"/>
    <dgm:cxn modelId="{2A77D0BD-3B3A-4781-98F7-6EAF978408BF}" type="presParOf" srcId="{30AEFDBC-7791-4DD5-B459-E2B8D24EB2C7}" destId="{9C8ED7A0-657B-4C5D-83BE-BC4655391326}" srcOrd="4" destOrd="0" presId="urn:microsoft.com/office/officeart/2005/8/layout/lProcess2"/>
    <dgm:cxn modelId="{A9AE2D76-F22A-446C-BAA4-066278BDE49B}" type="presParOf" srcId="{72B725D3-F66B-4AB0-9C6E-F0FADC81758C}" destId="{0E39A658-E7AF-4F1E-A253-DF24FB906F6B}" srcOrd="1" destOrd="0" presId="urn:microsoft.com/office/officeart/2005/8/layout/lProcess2"/>
    <dgm:cxn modelId="{CF93EF2A-9C2F-4450-9E96-33D323FF939A}" type="presParOf" srcId="{72B725D3-F66B-4AB0-9C6E-F0FADC81758C}" destId="{04B3FB6F-718C-4468-8D89-D081272DDF0D}" srcOrd="2" destOrd="0" presId="urn:microsoft.com/office/officeart/2005/8/layout/lProcess2"/>
    <dgm:cxn modelId="{D272E244-CDC0-48A5-ADB2-415772D3C85E}" type="presParOf" srcId="{04B3FB6F-718C-4468-8D89-D081272DDF0D}" destId="{EBC39F05-01A0-4248-AFC1-A8F751DFFC4F}" srcOrd="0" destOrd="0" presId="urn:microsoft.com/office/officeart/2005/8/layout/lProcess2"/>
    <dgm:cxn modelId="{4D0F8F36-4747-4892-B1BC-36EAD926C630}" type="presParOf" srcId="{04B3FB6F-718C-4468-8D89-D081272DDF0D}" destId="{113FE253-7043-4FFA-9FF7-9DBFA3A10C60}" srcOrd="1" destOrd="0" presId="urn:microsoft.com/office/officeart/2005/8/layout/lProcess2"/>
    <dgm:cxn modelId="{BD10EB59-7FFA-4ED8-AC1C-8E2034690A91}" type="presParOf" srcId="{04B3FB6F-718C-4468-8D89-D081272DDF0D}" destId="{E899A195-3576-493A-9F08-78E3711723FA}" srcOrd="2" destOrd="0" presId="urn:microsoft.com/office/officeart/2005/8/layout/lProcess2"/>
    <dgm:cxn modelId="{494B6CC6-57B7-48B0-98BA-84D27BD0CB10}" type="presParOf" srcId="{E899A195-3576-493A-9F08-78E3711723FA}" destId="{2C44FDD9-A043-4FA1-B147-9F60DA8AC461}" srcOrd="0" destOrd="0" presId="urn:microsoft.com/office/officeart/2005/8/layout/lProcess2"/>
    <dgm:cxn modelId="{A24FB057-522F-44F6-A3E2-FB6FACC7A7C5}" type="presParOf" srcId="{2C44FDD9-A043-4FA1-B147-9F60DA8AC461}" destId="{6C3CEF61-8999-4096-AAA2-9D8D2BD30BFB}" srcOrd="0" destOrd="0" presId="urn:microsoft.com/office/officeart/2005/8/layout/lProcess2"/>
    <dgm:cxn modelId="{8F634388-EEE6-4054-9ED2-440EF47A9120}" type="presParOf" srcId="{2C44FDD9-A043-4FA1-B147-9F60DA8AC461}" destId="{4DE1541D-153A-4EAC-AB62-55E337DEAFAC}" srcOrd="1" destOrd="0" presId="urn:microsoft.com/office/officeart/2005/8/layout/lProcess2"/>
    <dgm:cxn modelId="{361B5DA0-7ED3-4636-923B-AC0AAAB13A4C}" type="presParOf" srcId="{2C44FDD9-A043-4FA1-B147-9F60DA8AC461}" destId="{E7FCB54B-BE91-4A0F-A5EF-AC17F52370BE}" srcOrd="2" destOrd="0" presId="urn:microsoft.com/office/officeart/2005/8/layout/lProcess2"/>
    <dgm:cxn modelId="{37D2B42F-136C-4F36-A788-AC22195A514D}" type="presParOf" srcId="{2C44FDD9-A043-4FA1-B147-9F60DA8AC461}" destId="{016E2BEA-AA30-491E-AB6A-68020C2471B6}" srcOrd="3" destOrd="0" presId="urn:microsoft.com/office/officeart/2005/8/layout/lProcess2"/>
    <dgm:cxn modelId="{3496E524-81DF-4BB0-8FE3-C8B8F179A058}" type="presParOf" srcId="{2C44FDD9-A043-4FA1-B147-9F60DA8AC461}" destId="{C15885B1-F06B-46B2-93AC-71B36C515E91}" srcOrd="4" destOrd="0" presId="urn:microsoft.com/office/officeart/2005/8/layout/lProcess2"/>
    <dgm:cxn modelId="{5995FDFF-CAD3-4540-A72B-4E6950C647AA}" type="presParOf" srcId="{72B725D3-F66B-4AB0-9C6E-F0FADC81758C}" destId="{A135984A-4FBF-49C3-9FA3-5D0526FAED44}" srcOrd="3" destOrd="0" presId="urn:microsoft.com/office/officeart/2005/8/layout/lProcess2"/>
    <dgm:cxn modelId="{8918CF39-F6D3-4EEA-B4C7-E488FF0E895D}" type="presParOf" srcId="{72B725D3-F66B-4AB0-9C6E-F0FADC81758C}" destId="{3A38F0B6-8B67-423A-8BDA-93FFDF0E797E}" srcOrd="4" destOrd="0" presId="urn:microsoft.com/office/officeart/2005/8/layout/lProcess2"/>
    <dgm:cxn modelId="{D86B03CB-43DE-4B18-BA1F-8356C8D32FDC}" type="presParOf" srcId="{3A38F0B6-8B67-423A-8BDA-93FFDF0E797E}" destId="{4BD4BABF-776F-4F8E-99E8-B2C1E0DCDF9B}" srcOrd="0" destOrd="0" presId="urn:microsoft.com/office/officeart/2005/8/layout/lProcess2"/>
    <dgm:cxn modelId="{1D3B1C1B-481F-4847-BEBE-C418F45E9490}" type="presParOf" srcId="{3A38F0B6-8B67-423A-8BDA-93FFDF0E797E}" destId="{035758D5-59EA-4E10-9B14-AE037E2AEBE4}" srcOrd="1" destOrd="0" presId="urn:microsoft.com/office/officeart/2005/8/layout/lProcess2"/>
    <dgm:cxn modelId="{0A9D07C3-EB04-484C-ADB9-134375150105}" type="presParOf" srcId="{3A38F0B6-8B67-423A-8BDA-93FFDF0E797E}" destId="{598408CD-CE69-46A1-A540-47ED74F8A492}" srcOrd="2" destOrd="0" presId="urn:microsoft.com/office/officeart/2005/8/layout/lProcess2"/>
    <dgm:cxn modelId="{ADD536E4-58C8-42E3-9592-074BF2FE20EC}" type="presParOf" srcId="{598408CD-CE69-46A1-A540-47ED74F8A492}" destId="{BCDCFC87-C806-43F4-89A2-F87D4E59A11D}" srcOrd="0" destOrd="0" presId="urn:microsoft.com/office/officeart/2005/8/layout/lProcess2"/>
    <dgm:cxn modelId="{31AF06DD-3799-4674-A51B-74E16F8D1845}" type="presParOf" srcId="{BCDCFC87-C806-43F4-89A2-F87D4E59A11D}" destId="{4197B160-3909-435B-8459-8A2BEA247330}" srcOrd="0" destOrd="0" presId="urn:microsoft.com/office/officeart/2005/8/layout/lProcess2"/>
    <dgm:cxn modelId="{43314E15-4F61-4549-A27F-6640FA0848B2}" type="presParOf" srcId="{BCDCFC87-C806-43F4-89A2-F87D4E59A11D}" destId="{E5B1BE95-D3F8-4FE7-8946-5269FAB6B780}" srcOrd="1" destOrd="0" presId="urn:microsoft.com/office/officeart/2005/8/layout/lProcess2"/>
    <dgm:cxn modelId="{039EF5ED-6904-4D22-AF5C-4678A40B0906}" type="presParOf" srcId="{BCDCFC87-C806-43F4-89A2-F87D4E59A11D}" destId="{BCBF1A5D-2C99-4A79-952A-DBD60BED5026}" srcOrd="2" destOrd="0" presId="urn:microsoft.com/office/officeart/2005/8/layout/lProcess2"/>
    <dgm:cxn modelId="{DC1485B8-654D-40D5-AA4C-F1E9BFEACABD}" type="presParOf" srcId="{BCDCFC87-C806-43F4-89A2-F87D4E59A11D}" destId="{8EABA50A-04EE-4B38-A5B8-3B90EEB1D09D}" srcOrd="3" destOrd="0" presId="urn:microsoft.com/office/officeart/2005/8/layout/lProcess2"/>
    <dgm:cxn modelId="{964423CE-F16E-4639-B924-8302F39A1E57}" type="presParOf" srcId="{BCDCFC87-C806-43F4-89A2-F87D4E59A11D}" destId="{AFDB7699-7B33-49B1-AE13-9CDD33CBF929}" srcOrd="4"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695976D-0758-41E1-B47D-4F1C31FADC02}" type="doc">
      <dgm:prSet loTypeId="urn:microsoft.com/office/officeart/2005/8/layout/lProcess2" loCatId="list" qsTypeId="urn:microsoft.com/office/officeart/2005/8/quickstyle/simple1" qsCatId="simple" csTypeId="urn:microsoft.com/office/officeart/2005/8/colors/accent2_2" csCatId="accent2" phldr="1"/>
      <dgm:spPr/>
      <dgm:t>
        <a:bodyPr/>
        <a:lstStyle/>
        <a:p>
          <a:endParaRPr lang="en-US"/>
        </a:p>
      </dgm:t>
    </dgm:pt>
    <dgm:pt modelId="{06831E98-0D51-452D-B32A-A03580BC2550}">
      <dgm:prSet phldrT="[Text]"/>
      <dgm:spPr/>
      <dgm:t>
        <a:bodyPr/>
        <a:lstStyle/>
        <a:p>
          <a:r>
            <a:rPr lang="en-US" dirty="0" smtClean="0"/>
            <a:t>Discover what can be done</a:t>
          </a:r>
          <a:endParaRPr lang="en-US" dirty="0"/>
        </a:p>
      </dgm:t>
    </dgm:pt>
    <dgm:pt modelId="{A51966F2-866B-4249-8107-4589AE50CDE7}" type="parTrans" cxnId="{3E80520D-54DD-40AF-B0FB-C95D99219076}">
      <dgm:prSet/>
      <dgm:spPr/>
      <dgm:t>
        <a:bodyPr/>
        <a:lstStyle/>
        <a:p>
          <a:endParaRPr lang="en-US"/>
        </a:p>
      </dgm:t>
    </dgm:pt>
    <dgm:pt modelId="{0666A640-E3B6-4023-A169-E9685DF717F4}" type="sibTrans" cxnId="{3E80520D-54DD-40AF-B0FB-C95D99219076}">
      <dgm:prSet/>
      <dgm:spPr/>
      <dgm:t>
        <a:bodyPr/>
        <a:lstStyle/>
        <a:p>
          <a:endParaRPr lang="en-US"/>
        </a:p>
      </dgm:t>
    </dgm:pt>
    <dgm:pt modelId="{58A5497F-67E4-4407-885A-4C3378FF9819}">
      <dgm:prSet phldrT="[Text]"/>
      <dgm:spPr/>
      <dgm:t>
        <a:bodyPr/>
        <a:lstStyle/>
        <a:p>
          <a:r>
            <a:rPr lang="en-US" dirty="0" smtClean="0"/>
            <a:t>Social media</a:t>
          </a:r>
          <a:endParaRPr lang="en-US" dirty="0"/>
        </a:p>
      </dgm:t>
    </dgm:pt>
    <dgm:pt modelId="{2A2FB209-FDAD-4364-BAFE-896FB433B251}" type="parTrans" cxnId="{72AEF567-85B4-4874-AF04-342CC5E127B3}">
      <dgm:prSet/>
      <dgm:spPr/>
      <dgm:t>
        <a:bodyPr/>
        <a:lstStyle/>
        <a:p>
          <a:endParaRPr lang="en-US"/>
        </a:p>
      </dgm:t>
    </dgm:pt>
    <dgm:pt modelId="{EF86E434-F487-4575-85C7-73E08DD91723}" type="sibTrans" cxnId="{72AEF567-85B4-4874-AF04-342CC5E127B3}">
      <dgm:prSet/>
      <dgm:spPr/>
      <dgm:t>
        <a:bodyPr/>
        <a:lstStyle/>
        <a:p>
          <a:endParaRPr lang="en-US"/>
        </a:p>
      </dgm:t>
    </dgm:pt>
    <dgm:pt modelId="{ADE0F01F-A518-47D4-B48F-23B2431FD018}">
      <dgm:prSet phldrT="[Text]"/>
      <dgm:spPr/>
      <dgm:t>
        <a:bodyPr/>
        <a:lstStyle/>
        <a:p>
          <a:r>
            <a:rPr lang="en-US" dirty="0" smtClean="0"/>
            <a:t>Web search</a:t>
          </a:r>
          <a:endParaRPr lang="en-US" dirty="0"/>
        </a:p>
      </dgm:t>
    </dgm:pt>
    <dgm:pt modelId="{73840017-FFF5-4BEA-A5E5-2EE7B9D37286}" type="parTrans" cxnId="{8BDF8B37-EF2E-46AA-AFF7-2F46AACFC1EB}">
      <dgm:prSet/>
      <dgm:spPr/>
      <dgm:t>
        <a:bodyPr/>
        <a:lstStyle/>
        <a:p>
          <a:endParaRPr lang="en-US"/>
        </a:p>
      </dgm:t>
    </dgm:pt>
    <dgm:pt modelId="{CFE08AD2-7EA7-4336-BAA8-B1CC12F99188}" type="sibTrans" cxnId="{8BDF8B37-EF2E-46AA-AFF7-2F46AACFC1EB}">
      <dgm:prSet/>
      <dgm:spPr/>
      <dgm:t>
        <a:bodyPr/>
        <a:lstStyle/>
        <a:p>
          <a:endParaRPr lang="en-US"/>
        </a:p>
      </dgm:t>
    </dgm:pt>
    <dgm:pt modelId="{7B0DE431-94E7-4992-B6C7-C62F836A2A57}">
      <dgm:prSet phldrT="[Text]"/>
      <dgm:spPr/>
      <dgm:t>
        <a:bodyPr/>
        <a:lstStyle/>
        <a:p>
          <a:r>
            <a:rPr lang="en-US" dirty="0" smtClean="0"/>
            <a:t>Market place</a:t>
          </a:r>
          <a:endParaRPr lang="en-US" dirty="0"/>
        </a:p>
      </dgm:t>
    </dgm:pt>
    <dgm:pt modelId="{A98C4531-3870-437C-8332-1B9AD47B8A3F}" type="parTrans" cxnId="{C6B70B2D-3DDA-47B5-A485-4B6D66DA243C}">
      <dgm:prSet/>
      <dgm:spPr/>
      <dgm:t>
        <a:bodyPr/>
        <a:lstStyle/>
        <a:p>
          <a:endParaRPr lang="en-US"/>
        </a:p>
      </dgm:t>
    </dgm:pt>
    <dgm:pt modelId="{5173C778-B31F-4425-9E68-66547BA8C62D}" type="sibTrans" cxnId="{C6B70B2D-3DDA-47B5-A485-4B6D66DA243C}">
      <dgm:prSet/>
      <dgm:spPr/>
      <dgm:t>
        <a:bodyPr/>
        <a:lstStyle/>
        <a:p>
          <a:endParaRPr lang="en-US"/>
        </a:p>
      </dgm:t>
    </dgm:pt>
    <dgm:pt modelId="{B7D115EA-8E9E-45D0-AE7C-2EA1298C098E}">
      <dgm:prSet phldrT="[Text]"/>
      <dgm:spPr/>
      <dgm:t>
        <a:bodyPr/>
        <a:lstStyle/>
        <a:p>
          <a:r>
            <a:rPr lang="en-US" dirty="0" smtClean="0"/>
            <a:t>Community</a:t>
          </a:r>
          <a:endParaRPr lang="en-US" dirty="0"/>
        </a:p>
      </dgm:t>
    </dgm:pt>
    <dgm:pt modelId="{75E08650-23D8-4B94-8415-E7EF9CA96251}" type="parTrans" cxnId="{0581D3EB-96EA-4270-9934-47E7AE10FB2E}">
      <dgm:prSet/>
      <dgm:spPr/>
      <dgm:t>
        <a:bodyPr/>
        <a:lstStyle/>
        <a:p>
          <a:endParaRPr lang="en-US"/>
        </a:p>
      </dgm:t>
    </dgm:pt>
    <dgm:pt modelId="{6CDBA4A1-7590-4191-B1AD-099B35C0B405}" type="sibTrans" cxnId="{0581D3EB-96EA-4270-9934-47E7AE10FB2E}">
      <dgm:prSet/>
      <dgm:spPr/>
      <dgm:t>
        <a:bodyPr/>
        <a:lstStyle/>
        <a:p>
          <a:endParaRPr lang="en-US"/>
        </a:p>
      </dgm:t>
    </dgm:pt>
    <dgm:pt modelId="{72B725D3-F66B-4AB0-9C6E-F0FADC81758C}" type="pres">
      <dgm:prSet presAssocID="{B695976D-0758-41E1-B47D-4F1C31FADC02}" presName="theList" presStyleCnt="0">
        <dgm:presLayoutVars>
          <dgm:dir/>
          <dgm:animLvl val="lvl"/>
          <dgm:resizeHandles val="exact"/>
        </dgm:presLayoutVars>
      </dgm:prSet>
      <dgm:spPr/>
      <dgm:t>
        <a:bodyPr/>
        <a:lstStyle/>
        <a:p>
          <a:endParaRPr lang="en-US"/>
        </a:p>
      </dgm:t>
    </dgm:pt>
    <dgm:pt modelId="{487A630F-F149-453B-A0AB-DECDC9E6FE7B}" type="pres">
      <dgm:prSet presAssocID="{06831E98-0D51-452D-B32A-A03580BC2550}" presName="compNode" presStyleCnt="0"/>
      <dgm:spPr/>
    </dgm:pt>
    <dgm:pt modelId="{3AD23648-836D-46F7-B09E-79ECE68573B8}" type="pres">
      <dgm:prSet presAssocID="{06831E98-0D51-452D-B32A-A03580BC2550}" presName="aNode" presStyleLbl="bgShp" presStyleIdx="0" presStyleCnt="1"/>
      <dgm:spPr/>
      <dgm:t>
        <a:bodyPr/>
        <a:lstStyle/>
        <a:p>
          <a:endParaRPr lang="en-US"/>
        </a:p>
      </dgm:t>
    </dgm:pt>
    <dgm:pt modelId="{AEAC2335-0F64-4574-9695-574598F05058}" type="pres">
      <dgm:prSet presAssocID="{06831E98-0D51-452D-B32A-A03580BC2550}" presName="textNode" presStyleLbl="bgShp" presStyleIdx="0" presStyleCnt="1"/>
      <dgm:spPr/>
      <dgm:t>
        <a:bodyPr/>
        <a:lstStyle/>
        <a:p>
          <a:endParaRPr lang="en-US"/>
        </a:p>
      </dgm:t>
    </dgm:pt>
    <dgm:pt modelId="{4E84DBAD-A325-4B22-8C1D-9A09F69716A4}" type="pres">
      <dgm:prSet presAssocID="{06831E98-0D51-452D-B32A-A03580BC2550}" presName="compChildNode" presStyleCnt="0"/>
      <dgm:spPr/>
    </dgm:pt>
    <dgm:pt modelId="{30AEFDBC-7791-4DD5-B459-E2B8D24EB2C7}" type="pres">
      <dgm:prSet presAssocID="{06831E98-0D51-452D-B32A-A03580BC2550}" presName="theInnerList" presStyleCnt="0"/>
      <dgm:spPr/>
    </dgm:pt>
    <dgm:pt modelId="{E20638F9-D99A-4424-8148-A34076D1A0E1}" type="pres">
      <dgm:prSet presAssocID="{58A5497F-67E4-4407-885A-4C3378FF9819}" presName="childNode" presStyleLbl="node1" presStyleIdx="0" presStyleCnt="4">
        <dgm:presLayoutVars>
          <dgm:bulletEnabled val="1"/>
        </dgm:presLayoutVars>
      </dgm:prSet>
      <dgm:spPr/>
      <dgm:t>
        <a:bodyPr/>
        <a:lstStyle/>
        <a:p>
          <a:endParaRPr lang="en-US"/>
        </a:p>
      </dgm:t>
    </dgm:pt>
    <dgm:pt modelId="{4204E83F-2F70-4CE7-8748-E866DE24F8F1}" type="pres">
      <dgm:prSet presAssocID="{58A5497F-67E4-4407-885A-4C3378FF9819}" presName="aSpace2" presStyleCnt="0"/>
      <dgm:spPr/>
    </dgm:pt>
    <dgm:pt modelId="{6602918C-270D-4643-BE81-0304A953D0B8}" type="pres">
      <dgm:prSet presAssocID="{ADE0F01F-A518-47D4-B48F-23B2431FD018}" presName="childNode" presStyleLbl="node1" presStyleIdx="1" presStyleCnt="4">
        <dgm:presLayoutVars>
          <dgm:bulletEnabled val="1"/>
        </dgm:presLayoutVars>
      </dgm:prSet>
      <dgm:spPr/>
      <dgm:t>
        <a:bodyPr/>
        <a:lstStyle/>
        <a:p>
          <a:endParaRPr lang="en-US"/>
        </a:p>
      </dgm:t>
    </dgm:pt>
    <dgm:pt modelId="{9EF73239-1B8C-4EF1-B1D2-AA8FA0F59830}" type="pres">
      <dgm:prSet presAssocID="{ADE0F01F-A518-47D4-B48F-23B2431FD018}" presName="aSpace2" presStyleCnt="0"/>
      <dgm:spPr/>
    </dgm:pt>
    <dgm:pt modelId="{3762309F-A1DA-422C-BBE5-8FC4BA582DAC}" type="pres">
      <dgm:prSet presAssocID="{7B0DE431-94E7-4992-B6C7-C62F836A2A57}" presName="childNode" presStyleLbl="node1" presStyleIdx="2" presStyleCnt="4">
        <dgm:presLayoutVars>
          <dgm:bulletEnabled val="1"/>
        </dgm:presLayoutVars>
      </dgm:prSet>
      <dgm:spPr/>
      <dgm:t>
        <a:bodyPr/>
        <a:lstStyle/>
        <a:p>
          <a:endParaRPr lang="en-US"/>
        </a:p>
      </dgm:t>
    </dgm:pt>
    <dgm:pt modelId="{7E7B6E42-51F5-4F60-A2DB-C4B6001719DA}" type="pres">
      <dgm:prSet presAssocID="{7B0DE431-94E7-4992-B6C7-C62F836A2A57}" presName="aSpace2" presStyleCnt="0"/>
      <dgm:spPr/>
    </dgm:pt>
    <dgm:pt modelId="{6801B9A4-C0AE-4A94-8FF0-B59A29F5223B}" type="pres">
      <dgm:prSet presAssocID="{B7D115EA-8E9E-45D0-AE7C-2EA1298C098E}" presName="childNode" presStyleLbl="node1" presStyleIdx="3" presStyleCnt="4">
        <dgm:presLayoutVars>
          <dgm:bulletEnabled val="1"/>
        </dgm:presLayoutVars>
      </dgm:prSet>
      <dgm:spPr/>
      <dgm:t>
        <a:bodyPr/>
        <a:lstStyle/>
        <a:p>
          <a:endParaRPr lang="en-US"/>
        </a:p>
      </dgm:t>
    </dgm:pt>
  </dgm:ptLst>
  <dgm:cxnLst>
    <dgm:cxn modelId="{F9360579-266A-419C-80E8-EA2541BC1641}" type="presOf" srcId="{58A5497F-67E4-4407-885A-4C3378FF9819}" destId="{E20638F9-D99A-4424-8148-A34076D1A0E1}" srcOrd="0" destOrd="0" presId="urn:microsoft.com/office/officeart/2005/8/layout/lProcess2"/>
    <dgm:cxn modelId="{619581C0-9BDA-4717-99B0-160F3A0B1485}" type="presOf" srcId="{06831E98-0D51-452D-B32A-A03580BC2550}" destId="{AEAC2335-0F64-4574-9695-574598F05058}" srcOrd="1" destOrd="0" presId="urn:microsoft.com/office/officeart/2005/8/layout/lProcess2"/>
    <dgm:cxn modelId="{534B0C10-401D-430C-9A65-554CE2B01E52}" type="presOf" srcId="{ADE0F01F-A518-47D4-B48F-23B2431FD018}" destId="{6602918C-270D-4643-BE81-0304A953D0B8}" srcOrd="0" destOrd="0" presId="urn:microsoft.com/office/officeart/2005/8/layout/lProcess2"/>
    <dgm:cxn modelId="{E0293B80-422A-47FC-9681-AC47EB34AEDB}" type="presOf" srcId="{B7D115EA-8E9E-45D0-AE7C-2EA1298C098E}" destId="{6801B9A4-C0AE-4A94-8FF0-B59A29F5223B}" srcOrd="0" destOrd="0" presId="urn:microsoft.com/office/officeart/2005/8/layout/lProcess2"/>
    <dgm:cxn modelId="{30E5E4FE-8D14-4C47-B7E8-482B8798F2A7}" type="presOf" srcId="{B695976D-0758-41E1-B47D-4F1C31FADC02}" destId="{72B725D3-F66B-4AB0-9C6E-F0FADC81758C}" srcOrd="0" destOrd="0" presId="urn:microsoft.com/office/officeart/2005/8/layout/lProcess2"/>
    <dgm:cxn modelId="{8BDF8B37-EF2E-46AA-AFF7-2F46AACFC1EB}" srcId="{06831E98-0D51-452D-B32A-A03580BC2550}" destId="{ADE0F01F-A518-47D4-B48F-23B2431FD018}" srcOrd="1" destOrd="0" parTransId="{73840017-FFF5-4BEA-A5E5-2EE7B9D37286}" sibTransId="{CFE08AD2-7EA7-4336-BAA8-B1CC12F99188}"/>
    <dgm:cxn modelId="{0581D3EB-96EA-4270-9934-47E7AE10FB2E}" srcId="{06831E98-0D51-452D-B32A-A03580BC2550}" destId="{B7D115EA-8E9E-45D0-AE7C-2EA1298C098E}" srcOrd="3" destOrd="0" parTransId="{75E08650-23D8-4B94-8415-E7EF9CA96251}" sibTransId="{6CDBA4A1-7590-4191-B1AD-099B35C0B405}"/>
    <dgm:cxn modelId="{C6B70B2D-3DDA-47B5-A485-4B6D66DA243C}" srcId="{06831E98-0D51-452D-B32A-A03580BC2550}" destId="{7B0DE431-94E7-4992-B6C7-C62F836A2A57}" srcOrd="2" destOrd="0" parTransId="{A98C4531-3870-437C-8332-1B9AD47B8A3F}" sibTransId="{5173C778-B31F-4425-9E68-66547BA8C62D}"/>
    <dgm:cxn modelId="{8D4E8EE5-09F5-4F63-B77E-1707193E0C51}" type="presOf" srcId="{7B0DE431-94E7-4992-B6C7-C62F836A2A57}" destId="{3762309F-A1DA-422C-BBE5-8FC4BA582DAC}" srcOrd="0" destOrd="0" presId="urn:microsoft.com/office/officeart/2005/8/layout/lProcess2"/>
    <dgm:cxn modelId="{3E80520D-54DD-40AF-B0FB-C95D99219076}" srcId="{B695976D-0758-41E1-B47D-4F1C31FADC02}" destId="{06831E98-0D51-452D-B32A-A03580BC2550}" srcOrd="0" destOrd="0" parTransId="{A51966F2-866B-4249-8107-4589AE50CDE7}" sibTransId="{0666A640-E3B6-4023-A169-E9685DF717F4}"/>
    <dgm:cxn modelId="{C9D2FD6D-BA35-46AC-A58F-8C293A34AD98}" type="presOf" srcId="{06831E98-0D51-452D-B32A-A03580BC2550}" destId="{3AD23648-836D-46F7-B09E-79ECE68573B8}" srcOrd="0" destOrd="0" presId="urn:microsoft.com/office/officeart/2005/8/layout/lProcess2"/>
    <dgm:cxn modelId="{72AEF567-85B4-4874-AF04-342CC5E127B3}" srcId="{06831E98-0D51-452D-B32A-A03580BC2550}" destId="{58A5497F-67E4-4407-885A-4C3378FF9819}" srcOrd="0" destOrd="0" parTransId="{2A2FB209-FDAD-4364-BAFE-896FB433B251}" sibTransId="{EF86E434-F487-4575-85C7-73E08DD91723}"/>
    <dgm:cxn modelId="{4CD5183F-3402-4486-AAAE-DEFD08E451BA}" type="presParOf" srcId="{72B725D3-F66B-4AB0-9C6E-F0FADC81758C}" destId="{487A630F-F149-453B-A0AB-DECDC9E6FE7B}" srcOrd="0" destOrd="0" presId="urn:microsoft.com/office/officeart/2005/8/layout/lProcess2"/>
    <dgm:cxn modelId="{F0064B93-B765-49E0-9CDE-149D74689BB2}" type="presParOf" srcId="{487A630F-F149-453B-A0AB-DECDC9E6FE7B}" destId="{3AD23648-836D-46F7-B09E-79ECE68573B8}" srcOrd="0" destOrd="0" presId="urn:microsoft.com/office/officeart/2005/8/layout/lProcess2"/>
    <dgm:cxn modelId="{78BBCCCA-D029-4198-955F-BE05EE20D510}" type="presParOf" srcId="{487A630F-F149-453B-A0AB-DECDC9E6FE7B}" destId="{AEAC2335-0F64-4574-9695-574598F05058}" srcOrd="1" destOrd="0" presId="urn:microsoft.com/office/officeart/2005/8/layout/lProcess2"/>
    <dgm:cxn modelId="{594F664D-C0EA-46E6-95FB-456D48E05DE5}" type="presParOf" srcId="{487A630F-F149-453B-A0AB-DECDC9E6FE7B}" destId="{4E84DBAD-A325-4B22-8C1D-9A09F69716A4}" srcOrd="2" destOrd="0" presId="urn:microsoft.com/office/officeart/2005/8/layout/lProcess2"/>
    <dgm:cxn modelId="{C6B1E5FF-EDCA-4C6A-AF0E-BC0D136F33FD}" type="presParOf" srcId="{4E84DBAD-A325-4B22-8C1D-9A09F69716A4}" destId="{30AEFDBC-7791-4DD5-B459-E2B8D24EB2C7}" srcOrd="0" destOrd="0" presId="urn:microsoft.com/office/officeart/2005/8/layout/lProcess2"/>
    <dgm:cxn modelId="{8020669A-0EED-41CA-933D-9D0AAF63EAEC}" type="presParOf" srcId="{30AEFDBC-7791-4DD5-B459-E2B8D24EB2C7}" destId="{E20638F9-D99A-4424-8148-A34076D1A0E1}" srcOrd="0" destOrd="0" presId="urn:microsoft.com/office/officeart/2005/8/layout/lProcess2"/>
    <dgm:cxn modelId="{5A5A7AD3-6FC0-4538-A266-F98252EE12FB}" type="presParOf" srcId="{30AEFDBC-7791-4DD5-B459-E2B8D24EB2C7}" destId="{4204E83F-2F70-4CE7-8748-E866DE24F8F1}" srcOrd="1" destOrd="0" presId="urn:microsoft.com/office/officeart/2005/8/layout/lProcess2"/>
    <dgm:cxn modelId="{678E9B30-A8FE-45A5-AB77-D71A63A771ED}" type="presParOf" srcId="{30AEFDBC-7791-4DD5-B459-E2B8D24EB2C7}" destId="{6602918C-270D-4643-BE81-0304A953D0B8}" srcOrd="2" destOrd="0" presId="urn:microsoft.com/office/officeart/2005/8/layout/lProcess2"/>
    <dgm:cxn modelId="{ABF0A467-F9D3-429D-95FF-6729D1DFC8C0}" type="presParOf" srcId="{30AEFDBC-7791-4DD5-B459-E2B8D24EB2C7}" destId="{9EF73239-1B8C-4EF1-B1D2-AA8FA0F59830}" srcOrd="3" destOrd="0" presId="urn:microsoft.com/office/officeart/2005/8/layout/lProcess2"/>
    <dgm:cxn modelId="{5F242835-5480-429D-B824-DCB6570F7A07}" type="presParOf" srcId="{30AEFDBC-7791-4DD5-B459-E2B8D24EB2C7}" destId="{3762309F-A1DA-422C-BBE5-8FC4BA582DAC}" srcOrd="4" destOrd="0" presId="urn:microsoft.com/office/officeart/2005/8/layout/lProcess2"/>
    <dgm:cxn modelId="{027258EF-BA4A-446A-92F7-2B4D70E7DEF4}" type="presParOf" srcId="{30AEFDBC-7791-4DD5-B459-E2B8D24EB2C7}" destId="{7E7B6E42-51F5-4F60-A2DB-C4B6001719DA}" srcOrd="5" destOrd="0" presId="urn:microsoft.com/office/officeart/2005/8/layout/lProcess2"/>
    <dgm:cxn modelId="{6603A2FB-5F35-49D0-B8CC-B2E15B9158D4}" type="presParOf" srcId="{30AEFDBC-7791-4DD5-B459-E2B8D24EB2C7}" destId="{6801B9A4-C0AE-4A94-8FF0-B59A29F5223B}" srcOrd="6" destOrd="0" presId="urn:microsoft.com/office/officeart/2005/8/layout/lProcess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695976D-0758-41E1-B47D-4F1C31FADC02}" type="doc">
      <dgm:prSet loTypeId="urn:microsoft.com/office/officeart/2005/8/layout/lProcess2" loCatId="list" qsTypeId="urn:microsoft.com/office/officeart/2005/8/quickstyle/simple1" qsCatId="simple" csTypeId="urn:microsoft.com/office/officeart/2005/8/colors/accent1_2" csCatId="accent1" phldr="1"/>
      <dgm:spPr/>
      <dgm:t>
        <a:bodyPr/>
        <a:lstStyle/>
        <a:p>
          <a:endParaRPr lang="en-US"/>
        </a:p>
      </dgm:t>
    </dgm:pt>
    <dgm:pt modelId="{06831E98-0D51-452D-B32A-A03580BC2550}">
      <dgm:prSet phldrT="[Text]"/>
      <dgm:spPr/>
      <dgm:t>
        <a:bodyPr/>
        <a:lstStyle/>
        <a:p>
          <a:pPr algn="ctr"/>
          <a:r>
            <a:rPr lang="en-US" dirty="0" smtClean="0"/>
            <a:t>Demos</a:t>
          </a:r>
          <a:endParaRPr lang="en-US" dirty="0"/>
        </a:p>
      </dgm:t>
    </dgm:pt>
    <dgm:pt modelId="{A51966F2-866B-4249-8107-4589AE50CDE7}" type="parTrans" cxnId="{3E80520D-54DD-40AF-B0FB-C95D99219076}">
      <dgm:prSet/>
      <dgm:spPr/>
      <dgm:t>
        <a:bodyPr/>
        <a:lstStyle/>
        <a:p>
          <a:endParaRPr lang="en-US"/>
        </a:p>
      </dgm:t>
    </dgm:pt>
    <dgm:pt modelId="{0666A640-E3B6-4023-A169-E9685DF717F4}" type="sibTrans" cxnId="{3E80520D-54DD-40AF-B0FB-C95D99219076}">
      <dgm:prSet/>
      <dgm:spPr/>
      <dgm:t>
        <a:bodyPr/>
        <a:lstStyle/>
        <a:p>
          <a:endParaRPr lang="en-US"/>
        </a:p>
      </dgm:t>
    </dgm:pt>
    <dgm:pt modelId="{58A5497F-67E4-4407-885A-4C3378FF9819}">
      <dgm:prSet phldrT="[Text]"/>
      <dgm:spPr/>
      <dgm:t>
        <a:bodyPr/>
        <a:lstStyle/>
        <a:p>
          <a:r>
            <a:rPr lang="en-US" dirty="0" smtClean="0"/>
            <a:t>Solutions</a:t>
          </a:r>
          <a:endParaRPr lang="en-US" dirty="0"/>
        </a:p>
      </dgm:t>
    </dgm:pt>
    <dgm:pt modelId="{2A2FB209-FDAD-4364-BAFE-896FB433B251}" type="parTrans" cxnId="{72AEF567-85B4-4874-AF04-342CC5E127B3}">
      <dgm:prSet/>
      <dgm:spPr/>
      <dgm:t>
        <a:bodyPr/>
        <a:lstStyle/>
        <a:p>
          <a:endParaRPr lang="en-US"/>
        </a:p>
      </dgm:t>
    </dgm:pt>
    <dgm:pt modelId="{EF86E434-F487-4575-85C7-73E08DD91723}" type="sibTrans" cxnId="{72AEF567-85B4-4874-AF04-342CC5E127B3}">
      <dgm:prSet/>
      <dgm:spPr/>
      <dgm:t>
        <a:bodyPr/>
        <a:lstStyle/>
        <a:p>
          <a:endParaRPr lang="en-US"/>
        </a:p>
      </dgm:t>
    </dgm:pt>
    <dgm:pt modelId="{ADE0F01F-A518-47D4-B48F-23B2431FD018}">
      <dgm:prSet phldrT="[Text]"/>
      <dgm:spPr/>
      <dgm:t>
        <a:bodyPr/>
        <a:lstStyle/>
        <a:p>
          <a:r>
            <a:rPr lang="en-US" dirty="0" smtClean="0"/>
            <a:t>User Visits</a:t>
          </a:r>
          <a:endParaRPr lang="en-US" dirty="0"/>
        </a:p>
      </dgm:t>
    </dgm:pt>
    <dgm:pt modelId="{73840017-FFF5-4BEA-A5E5-2EE7B9D37286}" type="parTrans" cxnId="{8BDF8B37-EF2E-46AA-AFF7-2F46AACFC1EB}">
      <dgm:prSet/>
      <dgm:spPr/>
      <dgm:t>
        <a:bodyPr/>
        <a:lstStyle/>
        <a:p>
          <a:endParaRPr lang="en-US"/>
        </a:p>
      </dgm:t>
    </dgm:pt>
    <dgm:pt modelId="{CFE08AD2-7EA7-4336-BAA8-B1CC12F99188}" type="sibTrans" cxnId="{8BDF8B37-EF2E-46AA-AFF7-2F46AACFC1EB}">
      <dgm:prSet/>
      <dgm:spPr/>
      <dgm:t>
        <a:bodyPr/>
        <a:lstStyle/>
        <a:p>
          <a:endParaRPr lang="en-US"/>
        </a:p>
      </dgm:t>
    </dgm:pt>
    <dgm:pt modelId="{7D84DCB3-3886-4C22-9275-A76D3342AE0E}">
      <dgm:prSet phldrT="[Text]"/>
      <dgm:spPr/>
      <dgm:t>
        <a:bodyPr/>
        <a:lstStyle/>
        <a:p>
          <a:r>
            <a:rPr lang="en-US" dirty="0" smtClean="0"/>
            <a:t>Procurement Process</a:t>
          </a:r>
          <a:endParaRPr lang="en-US" dirty="0"/>
        </a:p>
      </dgm:t>
    </dgm:pt>
    <dgm:pt modelId="{645CF5E9-DC71-4FC6-8D93-DB11796B13FE}" type="parTrans" cxnId="{060E5F57-EBFA-4E7B-AA4A-C7BD90872BF4}">
      <dgm:prSet/>
      <dgm:spPr/>
      <dgm:t>
        <a:bodyPr/>
        <a:lstStyle/>
        <a:p>
          <a:endParaRPr lang="en-US"/>
        </a:p>
      </dgm:t>
    </dgm:pt>
    <dgm:pt modelId="{64727673-24EE-435C-B2A2-9AAFB5BA479D}" type="sibTrans" cxnId="{060E5F57-EBFA-4E7B-AA4A-C7BD90872BF4}">
      <dgm:prSet/>
      <dgm:spPr/>
      <dgm:t>
        <a:bodyPr/>
        <a:lstStyle/>
        <a:p>
          <a:endParaRPr lang="en-US"/>
        </a:p>
      </dgm:t>
    </dgm:pt>
    <dgm:pt modelId="{491AE4DF-F0ED-4262-A6F3-4918A4F673DD}">
      <dgm:prSet phldrT="[Text]"/>
      <dgm:spPr/>
      <dgm:t>
        <a:bodyPr/>
        <a:lstStyle/>
        <a:p>
          <a:r>
            <a:rPr lang="en-US" dirty="0" smtClean="0"/>
            <a:t>Tender Document</a:t>
          </a:r>
          <a:endParaRPr lang="en-US" dirty="0"/>
        </a:p>
      </dgm:t>
    </dgm:pt>
    <dgm:pt modelId="{FD5B9AEC-3287-4102-9C67-A39E9044A445}" type="parTrans" cxnId="{133D72F2-2DC8-4EA3-A88C-A4A83A3624B7}">
      <dgm:prSet/>
      <dgm:spPr/>
      <dgm:t>
        <a:bodyPr/>
        <a:lstStyle/>
        <a:p>
          <a:endParaRPr lang="en-US"/>
        </a:p>
      </dgm:t>
    </dgm:pt>
    <dgm:pt modelId="{C6E83B26-9AF9-420E-88B8-7488FB0D7248}" type="sibTrans" cxnId="{133D72F2-2DC8-4EA3-A88C-A4A83A3624B7}">
      <dgm:prSet/>
      <dgm:spPr/>
      <dgm:t>
        <a:bodyPr/>
        <a:lstStyle/>
        <a:p>
          <a:endParaRPr lang="en-US"/>
        </a:p>
      </dgm:t>
    </dgm:pt>
    <dgm:pt modelId="{4692A6AC-49B3-4D73-B2D2-E1E39693B47A}">
      <dgm:prSet phldrT="[Text]"/>
      <dgm:spPr/>
      <dgm:t>
        <a:bodyPr/>
        <a:lstStyle/>
        <a:p>
          <a:r>
            <a:rPr lang="en-US" dirty="0" smtClean="0"/>
            <a:t>Partner visits</a:t>
          </a:r>
          <a:endParaRPr lang="en-US" dirty="0"/>
        </a:p>
      </dgm:t>
    </dgm:pt>
    <dgm:pt modelId="{4FB9769A-9504-42CD-8769-F9AA797AF020}" type="parTrans" cxnId="{63F7ED07-894C-4A86-9638-DED4AF8AF1CD}">
      <dgm:prSet/>
      <dgm:spPr/>
      <dgm:t>
        <a:bodyPr/>
        <a:lstStyle/>
        <a:p>
          <a:endParaRPr lang="en-US"/>
        </a:p>
      </dgm:t>
    </dgm:pt>
    <dgm:pt modelId="{281A0AA1-772E-4DAD-A61C-377D17704A3A}" type="sibTrans" cxnId="{63F7ED07-894C-4A86-9638-DED4AF8AF1CD}">
      <dgm:prSet/>
      <dgm:spPr/>
      <dgm:t>
        <a:bodyPr/>
        <a:lstStyle/>
        <a:p>
          <a:endParaRPr lang="en-US"/>
        </a:p>
      </dgm:t>
    </dgm:pt>
    <dgm:pt modelId="{A36EFB9D-FD80-4079-A5BD-E22858354F61}">
      <dgm:prSet phldrT="[Text]"/>
      <dgm:spPr/>
      <dgm:t>
        <a:bodyPr/>
        <a:lstStyle/>
        <a:p>
          <a:r>
            <a:rPr lang="en-US" dirty="0" err="1" smtClean="0"/>
            <a:t>ToR</a:t>
          </a:r>
          <a:endParaRPr lang="en-US" dirty="0"/>
        </a:p>
      </dgm:t>
    </dgm:pt>
    <dgm:pt modelId="{FCDF70E2-FDC3-4B42-8ED4-5A35AD84EE49}" type="parTrans" cxnId="{37EBEB15-98E2-4DED-B170-8A0428D3F59C}">
      <dgm:prSet/>
      <dgm:spPr/>
      <dgm:t>
        <a:bodyPr/>
        <a:lstStyle/>
        <a:p>
          <a:endParaRPr lang="en-US"/>
        </a:p>
      </dgm:t>
    </dgm:pt>
    <dgm:pt modelId="{954A27BB-60C3-44A1-ABC3-06D06C4B4347}" type="sibTrans" cxnId="{37EBEB15-98E2-4DED-B170-8A0428D3F59C}">
      <dgm:prSet/>
      <dgm:spPr/>
      <dgm:t>
        <a:bodyPr/>
        <a:lstStyle/>
        <a:p>
          <a:endParaRPr lang="en-US"/>
        </a:p>
      </dgm:t>
    </dgm:pt>
    <dgm:pt modelId="{7C3A432B-CFF4-48E9-9ACE-1D29E41D7E0F}">
      <dgm:prSet phldrT="[Text]"/>
      <dgm:spPr/>
      <dgm:t>
        <a:bodyPr/>
        <a:lstStyle/>
        <a:p>
          <a:r>
            <a:rPr lang="en-US" dirty="0" smtClean="0"/>
            <a:t>Budgeting</a:t>
          </a:r>
          <a:endParaRPr lang="en-US" dirty="0"/>
        </a:p>
      </dgm:t>
    </dgm:pt>
    <dgm:pt modelId="{A20439CC-4990-4195-8BE7-7CA00B714E25}" type="parTrans" cxnId="{CA817633-3461-40D2-AF17-F0DDF8537C21}">
      <dgm:prSet/>
      <dgm:spPr/>
      <dgm:t>
        <a:bodyPr/>
        <a:lstStyle/>
        <a:p>
          <a:endParaRPr lang="en-US"/>
        </a:p>
      </dgm:t>
    </dgm:pt>
    <dgm:pt modelId="{A629392D-DE70-42E8-A800-0456269BDD66}" type="sibTrans" cxnId="{CA817633-3461-40D2-AF17-F0DDF8537C21}">
      <dgm:prSet/>
      <dgm:spPr/>
      <dgm:t>
        <a:bodyPr/>
        <a:lstStyle/>
        <a:p>
          <a:endParaRPr lang="en-US"/>
        </a:p>
      </dgm:t>
    </dgm:pt>
    <dgm:pt modelId="{87664AE9-EE96-4C7A-B1A7-0AA07E46B47C}">
      <dgm:prSet phldrT="[Text]"/>
      <dgm:spPr/>
      <dgm:t>
        <a:bodyPr/>
        <a:lstStyle/>
        <a:p>
          <a:r>
            <a:rPr lang="en-US" dirty="0" smtClean="0"/>
            <a:t>Partner requirements</a:t>
          </a:r>
          <a:endParaRPr lang="en-US" dirty="0"/>
        </a:p>
      </dgm:t>
    </dgm:pt>
    <dgm:pt modelId="{EB97843D-AD39-4EB0-8767-144E76617885}" type="parTrans" cxnId="{8BEB5CB6-8B59-4035-8BCF-06EAD80A54DA}">
      <dgm:prSet/>
      <dgm:spPr/>
      <dgm:t>
        <a:bodyPr/>
        <a:lstStyle/>
        <a:p>
          <a:endParaRPr lang="en-US"/>
        </a:p>
      </dgm:t>
    </dgm:pt>
    <dgm:pt modelId="{742FA4A5-2EB3-4B52-89D9-AE46DC2DDEDB}" type="sibTrans" cxnId="{8BEB5CB6-8B59-4035-8BCF-06EAD80A54DA}">
      <dgm:prSet/>
      <dgm:spPr/>
      <dgm:t>
        <a:bodyPr/>
        <a:lstStyle/>
        <a:p>
          <a:endParaRPr lang="en-US"/>
        </a:p>
      </dgm:t>
    </dgm:pt>
    <dgm:pt modelId="{70875DE4-F8EC-425F-B259-1AE167EBB4A4}">
      <dgm:prSet phldrT="[Text]"/>
      <dgm:spPr/>
      <dgm:t>
        <a:bodyPr/>
        <a:lstStyle/>
        <a:p>
          <a:r>
            <a:rPr lang="en-US" dirty="0" smtClean="0"/>
            <a:t>Capability</a:t>
          </a:r>
          <a:endParaRPr lang="en-US" dirty="0"/>
        </a:p>
      </dgm:t>
    </dgm:pt>
    <dgm:pt modelId="{B65E1FD2-E274-4640-90ED-A6BE74C7760F}" type="parTrans" cxnId="{8B2BA37D-58C5-42DA-BA43-CE4CF15FE77D}">
      <dgm:prSet/>
      <dgm:spPr/>
      <dgm:t>
        <a:bodyPr/>
        <a:lstStyle/>
        <a:p>
          <a:endParaRPr lang="en-US"/>
        </a:p>
      </dgm:t>
    </dgm:pt>
    <dgm:pt modelId="{1038FAA2-71EA-4C81-8AD5-CB6CACDA66FD}" type="sibTrans" cxnId="{8B2BA37D-58C5-42DA-BA43-CE4CF15FE77D}">
      <dgm:prSet/>
      <dgm:spPr/>
      <dgm:t>
        <a:bodyPr/>
        <a:lstStyle/>
        <a:p>
          <a:endParaRPr lang="en-US"/>
        </a:p>
      </dgm:t>
    </dgm:pt>
    <dgm:pt modelId="{D47A3B4B-B3EF-4544-941C-56903B1A5DEA}">
      <dgm:prSet phldrT="[Text]"/>
      <dgm:spPr/>
      <dgm:t>
        <a:bodyPr/>
        <a:lstStyle/>
        <a:p>
          <a:r>
            <a:rPr lang="en-US" dirty="0" smtClean="0"/>
            <a:t>SLA’s</a:t>
          </a:r>
          <a:endParaRPr lang="en-US" dirty="0"/>
        </a:p>
      </dgm:t>
    </dgm:pt>
    <dgm:pt modelId="{594748C7-17A2-49BA-8F63-1605A38B2929}" type="parTrans" cxnId="{EEBD034C-4EA7-4BD4-A631-FD77137EEB56}">
      <dgm:prSet/>
      <dgm:spPr/>
      <dgm:t>
        <a:bodyPr/>
        <a:lstStyle/>
        <a:p>
          <a:endParaRPr lang="en-US"/>
        </a:p>
      </dgm:t>
    </dgm:pt>
    <dgm:pt modelId="{1D263BA8-8706-4836-B27F-A6C83C4A3229}" type="sibTrans" cxnId="{EEBD034C-4EA7-4BD4-A631-FD77137EEB56}">
      <dgm:prSet/>
      <dgm:spPr/>
      <dgm:t>
        <a:bodyPr/>
        <a:lstStyle/>
        <a:p>
          <a:endParaRPr lang="en-US"/>
        </a:p>
      </dgm:t>
    </dgm:pt>
    <dgm:pt modelId="{AB1EC491-5E44-4CB7-A61F-A1B6E26004B9}">
      <dgm:prSet phldrT="[Text]"/>
      <dgm:spPr/>
      <dgm:t>
        <a:bodyPr/>
        <a:lstStyle/>
        <a:p>
          <a:r>
            <a:rPr lang="en-US" dirty="0" smtClean="0"/>
            <a:t>Success &amp; Failure Criteria </a:t>
          </a:r>
          <a:endParaRPr lang="en-US" dirty="0"/>
        </a:p>
      </dgm:t>
    </dgm:pt>
    <dgm:pt modelId="{4367DA4E-2EA0-4C47-8B10-DDFBE1A2DE62}" type="parTrans" cxnId="{BABBED19-5D51-4977-901C-140A1CDA445D}">
      <dgm:prSet/>
      <dgm:spPr/>
      <dgm:t>
        <a:bodyPr/>
        <a:lstStyle/>
        <a:p>
          <a:endParaRPr lang="en-US"/>
        </a:p>
      </dgm:t>
    </dgm:pt>
    <dgm:pt modelId="{FE863C0E-6642-401A-A113-8315A5462A80}" type="sibTrans" cxnId="{BABBED19-5D51-4977-901C-140A1CDA445D}">
      <dgm:prSet/>
      <dgm:spPr/>
      <dgm:t>
        <a:bodyPr/>
        <a:lstStyle/>
        <a:p>
          <a:endParaRPr lang="en-US"/>
        </a:p>
      </dgm:t>
    </dgm:pt>
    <dgm:pt modelId="{72B725D3-F66B-4AB0-9C6E-F0FADC81758C}" type="pres">
      <dgm:prSet presAssocID="{B695976D-0758-41E1-B47D-4F1C31FADC02}" presName="theList" presStyleCnt="0">
        <dgm:presLayoutVars>
          <dgm:dir/>
          <dgm:animLvl val="lvl"/>
          <dgm:resizeHandles val="exact"/>
        </dgm:presLayoutVars>
      </dgm:prSet>
      <dgm:spPr/>
      <dgm:t>
        <a:bodyPr/>
        <a:lstStyle/>
        <a:p>
          <a:endParaRPr lang="en-US"/>
        </a:p>
      </dgm:t>
    </dgm:pt>
    <dgm:pt modelId="{487A630F-F149-453B-A0AB-DECDC9E6FE7B}" type="pres">
      <dgm:prSet presAssocID="{06831E98-0D51-452D-B32A-A03580BC2550}" presName="compNode" presStyleCnt="0"/>
      <dgm:spPr/>
    </dgm:pt>
    <dgm:pt modelId="{3AD23648-836D-46F7-B09E-79ECE68573B8}" type="pres">
      <dgm:prSet presAssocID="{06831E98-0D51-452D-B32A-A03580BC2550}" presName="aNode" presStyleLbl="bgShp" presStyleIdx="0" presStyleCnt="3"/>
      <dgm:spPr/>
      <dgm:t>
        <a:bodyPr/>
        <a:lstStyle/>
        <a:p>
          <a:endParaRPr lang="en-US"/>
        </a:p>
      </dgm:t>
    </dgm:pt>
    <dgm:pt modelId="{AEAC2335-0F64-4574-9695-574598F05058}" type="pres">
      <dgm:prSet presAssocID="{06831E98-0D51-452D-B32A-A03580BC2550}" presName="textNode" presStyleLbl="bgShp" presStyleIdx="0" presStyleCnt="3"/>
      <dgm:spPr/>
      <dgm:t>
        <a:bodyPr/>
        <a:lstStyle/>
        <a:p>
          <a:endParaRPr lang="en-US"/>
        </a:p>
      </dgm:t>
    </dgm:pt>
    <dgm:pt modelId="{4E84DBAD-A325-4B22-8C1D-9A09F69716A4}" type="pres">
      <dgm:prSet presAssocID="{06831E98-0D51-452D-B32A-A03580BC2550}" presName="compChildNode" presStyleCnt="0"/>
      <dgm:spPr/>
    </dgm:pt>
    <dgm:pt modelId="{30AEFDBC-7791-4DD5-B459-E2B8D24EB2C7}" type="pres">
      <dgm:prSet presAssocID="{06831E98-0D51-452D-B32A-A03580BC2550}" presName="theInnerList" presStyleCnt="0"/>
      <dgm:spPr/>
    </dgm:pt>
    <dgm:pt modelId="{E20638F9-D99A-4424-8148-A34076D1A0E1}" type="pres">
      <dgm:prSet presAssocID="{58A5497F-67E4-4407-885A-4C3378FF9819}" presName="childNode" presStyleLbl="node1" presStyleIdx="0" presStyleCnt="9">
        <dgm:presLayoutVars>
          <dgm:bulletEnabled val="1"/>
        </dgm:presLayoutVars>
      </dgm:prSet>
      <dgm:spPr/>
      <dgm:t>
        <a:bodyPr/>
        <a:lstStyle/>
        <a:p>
          <a:endParaRPr lang="en-US"/>
        </a:p>
      </dgm:t>
    </dgm:pt>
    <dgm:pt modelId="{4204E83F-2F70-4CE7-8748-E866DE24F8F1}" type="pres">
      <dgm:prSet presAssocID="{58A5497F-67E4-4407-885A-4C3378FF9819}" presName="aSpace2" presStyleCnt="0"/>
      <dgm:spPr/>
    </dgm:pt>
    <dgm:pt modelId="{6602918C-270D-4643-BE81-0304A953D0B8}" type="pres">
      <dgm:prSet presAssocID="{ADE0F01F-A518-47D4-B48F-23B2431FD018}" presName="childNode" presStyleLbl="node1" presStyleIdx="1" presStyleCnt="9">
        <dgm:presLayoutVars>
          <dgm:bulletEnabled val="1"/>
        </dgm:presLayoutVars>
      </dgm:prSet>
      <dgm:spPr/>
      <dgm:t>
        <a:bodyPr/>
        <a:lstStyle/>
        <a:p>
          <a:endParaRPr lang="en-US"/>
        </a:p>
      </dgm:t>
    </dgm:pt>
    <dgm:pt modelId="{AE07E190-70B5-43AF-BE8E-ED85C0610621}" type="pres">
      <dgm:prSet presAssocID="{ADE0F01F-A518-47D4-B48F-23B2431FD018}" presName="aSpace2" presStyleCnt="0"/>
      <dgm:spPr/>
    </dgm:pt>
    <dgm:pt modelId="{22A2EFF8-F0FC-42E1-9FA5-FFAE2F95B22C}" type="pres">
      <dgm:prSet presAssocID="{4692A6AC-49B3-4D73-B2D2-E1E39693B47A}" presName="childNode" presStyleLbl="node1" presStyleIdx="2" presStyleCnt="9">
        <dgm:presLayoutVars>
          <dgm:bulletEnabled val="1"/>
        </dgm:presLayoutVars>
      </dgm:prSet>
      <dgm:spPr/>
      <dgm:t>
        <a:bodyPr/>
        <a:lstStyle/>
        <a:p>
          <a:endParaRPr lang="en-US"/>
        </a:p>
      </dgm:t>
    </dgm:pt>
    <dgm:pt modelId="{0E39A658-E7AF-4F1E-A253-DF24FB906F6B}" type="pres">
      <dgm:prSet presAssocID="{06831E98-0D51-452D-B32A-A03580BC2550}" presName="aSpace" presStyleCnt="0"/>
      <dgm:spPr/>
    </dgm:pt>
    <dgm:pt modelId="{E5D4AF16-B01A-45F7-BE67-7BED339B1D00}" type="pres">
      <dgm:prSet presAssocID="{87664AE9-EE96-4C7A-B1A7-0AA07E46B47C}" presName="compNode" presStyleCnt="0"/>
      <dgm:spPr/>
    </dgm:pt>
    <dgm:pt modelId="{CB4DCC9F-B629-44DA-A2F4-D06B3F8D6786}" type="pres">
      <dgm:prSet presAssocID="{87664AE9-EE96-4C7A-B1A7-0AA07E46B47C}" presName="aNode" presStyleLbl="bgShp" presStyleIdx="1" presStyleCnt="3"/>
      <dgm:spPr/>
      <dgm:t>
        <a:bodyPr/>
        <a:lstStyle/>
        <a:p>
          <a:endParaRPr lang="en-US"/>
        </a:p>
      </dgm:t>
    </dgm:pt>
    <dgm:pt modelId="{D1F68A2B-93C7-4461-AF8E-A0CFEF760C33}" type="pres">
      <dgm:prSet presAssocID="{87664AE9-EE96-4C7A-B1A7-0AA07E46B47C}" presName="textNode" presStyleLbl="bgShp" presStyleIdx="1" presStyleCnt="3"/>
      <dgm:spPr/>
      <dgm:t>
        <a:bodyPr/>
        <a:lstStyle/>
        <a:p>
          <a:endParaRPr lang="en-US"/>
        </a:p>
      </dgm:t>
    </dgm:pt>
    <dgm:pt modelId="{A462965F-7907-452F-BEFA-8D510754C149}" type="pres">
      <dgm:prSet presAssocID="{87664AE9-EE96-4C7A-B1A7-0AA07E46B47C}" presName="compChildNode" presStyleCnt="0"/>
      <dgm:spPr/>
    </dgm:pt>
    <dgm:pt modelId="{14216519-17F8-460C-8A85-2AAFC4DF6B47}" type="pres">
      <dgm:prSet presAssocID="{87664AE9-EE96-4C7A-B1A7-0AA07E46B47C}" presName="theInnerList" presStyleCnt="0"/>
      <dgm:spPr/>
    </dgm:pt>
    <dgm:pt modelId="{95F26D7C-9675-414C-A1C7-310EB6727E1B}" type="pres">
      <dgm:prSet presAssocID="{70875DE4-F8EC-425F-B259-1AE167EBB4A4}" presName="childNode" presStyleLbl="node1" presStyleIdx="3" presStyleCnt="9">
        <dgm:presLayoutVars>
          <dgm:bulletEnabled val="1"/>
        </dgm:presLayoutVars>
      </dgm:prSet>
      <dgm:spPr/>
      <dgm:t>
        <a:bodyPr/>
        <a:lstStyle/>
        <a:p>
          <a:endParaRPr lang="en-US"/>
        </a:p>
      </dgm:t>
    </dgm:pt>
    <dgm:pt modelId="{A0D6F831-FE8E-4671-80BD-5DEFD9696A10}" type="pres">
      <dgm:prSet presAssocID="{70875DE4-F8EC-425F-B259-1AE167EBB4A4}" presName="aSpace2" presStyleCnt="0"/>
      <dgm:spPr/>
    </dgm:pt>
    <dgm:pt modelId="{F3477DE8-DB84-450E-860D-56E66BA41B11}" type="pres">
      <dgm:prSet presAssocID="{D47A3B4B-B3EF-4544-941C-56903B1A5DEA}" presName="childNode" presStyleLbl="node1" presStyleIdx="4" presStyleCnt="9">
        <dgm:presLayoutVars>
          <dgm:bulletEnabled val="1"/>
        </dgm:presLayoutVars>
      </dgm:prSet>
      <dgm:spPr/>
      <dgm:t>
        <a:bodyPr/>
        <a:lstStyle/>
        <a:p>
          <a:endParaRPr lang="en-US"/>
        </a:p>
      </dgm:t>
    </dgm:pt>
    <dgm:pt modelId="{3C75E32B-7176-4DFC-8D6D-9F721F9FF5D4}" type="pres">
      <dgm:prSet presAssocID="{D47A3B4B-B3EF-4544-941C-56903B1A5DEA}" presName="aSpace2" presStyleCnt="0"/>
      <dgm:spPr/>
    </dgm:pt>
    <dgm:pt modelId="{19ECF412-988B-41E9-8B5F-1180D162AFE2}" type="pres">
      <dgm:prSet presAssocID="{AB1EC491-5E44-4CB7-A61F-A1B6E26004B9}" presName="childNode" presStyleLbl="node1" presStyleIdx="5" presStyleCnt="9">
        <dgm:presLayoutVars>
          <dgm:bulletEnabled val="1"/>
        </dgm:presLayoutVars>
      </dgm:prSet>
      <dgm:spPr/>
      <dgm:t>
        <a:bodyPr/>
        <a:lstStyle/>
        <a:p>
          <a:endParaRPr lang="en-US"/>
        </a:p>
      </dgm:t>
    </dgm:pt>
    <dgm:pt modelId="{CA9FFBC0-A681-4253-8217-91ABCB099AB0}" type="pres">
      <dgm:prSet presAssocID="{87664AE9-EE96-4C7A-B1A7-0AA07E46B47C}" presName="aSpace" presStyleCnt="0"/>
      <dgm:spPr/>
    </dgm:pt>
    <dgm:pt modelId="{04B3FB6F-718C-4468-8D89-D081272DDF0D}" type="pres">
      <dgm:prSet presAssocID="{7D84DCB3-3886-4C22-9275-A76D3342AE0E}" presName="compNode" presStyleCnt="0"/>
      <dgm:spPr/>
    </dgm:pt>
    <dgm:pt modelId="{EBC39F05-01A0-4248-AFC1-A8F751DFFC4F}" type="pres">
      <dgm:prSet presAssocID="{7D84DCB3-3886-4C22-9275-A76D3342AE0E}" presName="aNode" presStyleLbl="bgShp" presStyleIdx="2" presStyleCnt="3"/>
      <dgm:spPr/>
      <dgm:t>
        <a:bodyPr/>
        <a:lstStyle/>
        <a:p>
          <a:endParaRPr lang="en-US"/>
        </a:p>
      </dgm:t>
    </dgm:pt>
    <dgm:pt modelId="{113FE253-7043-4FFA-9FF7-9DBFA3A10C60}" type="pres">
      <dgm:prSet presAssocID="{7D84DCB3-3886-4C22-9275-A76D3342AE0E}" presName="textNode" presStyleLbl="bgShp" presStyleIdx="2" presStyleCnt="3"/>
      <dgm:spPr/>
      <dgm:t>
        <a:bodyPr/>
        <a:lstStyle/>
        <a:p>
          <a:endParaRPr lang="en-US"/>
        </a:p>
      </dgm:t>
    </dgm:pt>
    <dgm:pt modelId="{E899A195-3576-493A-9F08-78E3711723FA}" type="pres">
      <dgm:prSet presAssocID="{7D84DCB3-3886-4C22-9275-A76D3342AE0E}" presName="compChildNode" presStyleCnt="0"/>
      <dgm:spPr/>
    </dgm:pt>
    <dgm:pt modelId="{2C44FDD9-A043-4FA1-B147-9F60DA8AC461}" type="pres">
      <dgm:prSet presAssocID="{7D84DCB3-3886-4C22-9275-A76D3342AE0E}" presName="theInnerList" presStyleCnt="0"/>
      <dgm:spPr/>
    </dgm:pt>
    <dgm:pt modelId="{6C3CEF61-8999-4096-AAA2-9D8D2BD30BFB}" type="pres">
      <dgm:prSet presAssocID="{491AE4DF-F0ED-4262-A6F3-4918A4F673DD}" presName="childNode" presStyleLbl="node1" presStyleIdx="6" presStyleCnt="9">
        <dgm:presLayoutVars>
          <dgm:bulletEnabled val="1"/>
        </dgm:presLayoutVars>
      </dgm:prSet>
      <dgm:spPr/>
      <dgm:t>
        <a:bodyPr/>
        <a:lstStyle/>
        <a:p>
          <a:endParaRPr lang="en-US"/>
        </a:p>
      </dgm:t>
    </dgm:pt>
    <dgm:pt modelId="{4DE1541D-153A-4EAC-AB62-55E337DEAFAC}" type="pres">
      <dgm:prSet presAssocID="{491AE4DF-F0ED-4262-A6F3-4918A4F673DD}" presName="aSpace2" presStyleCnt="0"/>
      <dgm:spPr/>
    </dgm:pt>
    <dgm:pt modelId="{B260103B-8E90-480A-AFBF-1515FD8F28A3}" type="pres">
      <dgm:prSet presAssocID="{A36EFB9D-FD80-4079-A5BD-E22858354F61}" presName="childNode" presStyleLbl="node1" presStyleIdx="7" presStyleCnt="9">
        <dgm:presLayoutVars>
          <dgm:bulletEnabled val="1"/>
        </dgm:presLayoutVars>
      </dgm:prSet>
      <dgm:spPr/>
      <dgm:t>
        <a:bodyPr/>
        <a:lstStyle/>
        <a:p>
          <a:endParaRPr lang="en-US"/>
        </a:p>
      </dgm:t>
    </dgm:pt>
    <dgm:pt modelId="{6A332868-BC1C-4350-884A-C525175B8AC1}" type="pres">
      <dgm:prSet presAssocID="{A36EFB9D-FD80-4079-A5BD-E22858354F61}" presName="aSpace2" presStyleCnt="0"/>
      <dgm:spPr/>
    </dgm:pt>
    <dgm:pt modelId="{6D135713-D8AD-425F-88DE-9C3C795E1391}" type="pres">
      <dgm:prSet presAssocID="{7C3A432B-CFF4-48E9-9ACE-1D29E41D7E0F}" presName="childNode" presStyleLbl="node1" presStyleIdx="8" presStyleCnt="9">
        <dgm:presLayoutVars>
          <dgm:bulletEnabled val="1"/>
        </dgm:presLayoutVars>
      </dgm:prSet>
      <dgm:spPr/>
      <dgm:t>
        <a:bodyPr/>
        <a:lstStyle/>
        <a:p>
          <a:endParaRPr lang="en-US"/>
        </a:p>
      </dgm:t>
    </dgm:pt>
  </dgm:ptLst>
  <dgm:cxnLst>
    <dgm:cxn modelId="{3E80520D-54DD-40AF-B0FB-C95D99219076}" srcId="{B695976D-0758-41E1-B47D-4F1C31FADC02}" destId="{06831E98-0D51-452D-B32A-A03580BC2550}" srcOrd="0" destOrd="0" parTransId="{A51966F2-866B-4249-8107-4589AE50CDE7}" sibTransId="{0666A640-E3B6-4023-A169-E9685DF717F4}"/>
    <dgm:cxn modelId="{C5FF5DAE-523E-4476-BB08-8FAD95CD6579}" type="presOf" srcId="{87664AE9-EE96-4C7A-B1A7-0AA07E46B47C}" destId="{CB4DCC9F-B629-44DA-A2F4-D06B3F8D6786}" srcOrd="0" destOrd="0" presId="urn:microsoft.com/office/officeart/2005/8/layout/lProcess2"/>
    <dgm:cxn modelId="{79D19587-87C3-427E-B0AA-6C75E8D83D46}" type="presOf" srcId="{B695976D-0758-41E1-B47D-4F1C31FADC02}" destId="{72B725D3-F66B-4AB0-9C6E-F0FADC81758C}" srcOrd="0" destOrd="0" presId="urn:microsoft.com/office/officeart/2005/8/layout/lProcess2"/>
    <dgm:cxn modelId="{FE28FFE5-240C-4198-B4DA-975C38DA8B81}" type="presOf" srcId="{ADE0F01F-A518-47D4-B48F-23B2431FD018}" destId="{6602918C-270D-4643-BE81-0304A953D0B8}" srcOrd="0" destOrd="0" presId="urn:microsoft.com/office/officeart/2005/8/layout/lProcess2"/>
    <dgm:cxn modelId="{8DA2E5A6-379E-43F8-B69A-C3B3DC17A837}" type="presOf" srcId="{AB1EC491-5E44-4CB7-A61F-A1B6E26004B9}" destId="{19ECF412-988B-41E9-8B5F-1180D162AFE2}" srcOrd="0" destOrd="0" presId="urn:microsoft.com/office/officeart/2005/8/layout/lProcess2"/>
    <dgm:cxn modelId="{8BEB5CB6-8B59-4035-8BCF-06EAD80A54DA}" srcId="{B695976D-0758-41E1-B47D-4F1C31FADC02}" destId="{87664AE9-EE96-4C7A-B1A7-0AA07E46B47C}" srcOrd="1" destOrd="0" parTransId="{EB97843D-AD39-4EB0-8767-144E76617885}" sibTransId="{742FA4A5-2EB3-4B52-89D9-AE46DC2DDEDB}"/>
    <dgm:cxn modelId="{C628C068-6211-4A58-9E9F-56E2F97A9EF6}" type="presOf" srcId="{D47A3B4B-B3EF-4544-941C-56903B1A5DEA}" destId="{F3477DE8-DB84-450E-860D-56E66BA41B11}" srcOrd="0" destOrd="0" presId="urn:microsoft.com/office/officeart/2005/8/layout/lProcess2"/>
    <dgm:cxn modelId="{8B2BA37D-58C5-42DA-BA43-CE4CF15FE77D}" srcId="{87664AE9-EE96-4C7A-B1A7-0AA07E46B47C}" destId="{70875DE4-F8EC-425F-B259-1AE167EBB4A4}" srcOrd="0" destOrd="0" parTransId="{B65E1FD2-E274-4640-90ED-A6BE74C7760F}" sibTransId="{1038FAA2-71EA-4C81-8AD5-CB6CACDA66FD}"/>
    <dgm:cxn modelId="{CF5EC6B8-A5B5-40CE-A2BB-F0679FB90CB2}" type="presOf" srcId="{87664AE9-EE96-4C7A-B1A7-0AA07E46B47C}" destId="{D1F68A2B-93C7-4461-AF8E-A0CFEF760C33}" srcOrd="1" destOrd="0" presId="urn:microsoft.com/office/officeart/2005/8/layout/lProcess2"/>
    <dgm:cxn modelId="{37EBEB15-98E2-4DED-B170-8A0428D3F59C}" srcId="{7D84DCB3-3886-4C22-9275-A76D3342AE0E}" destId="{A36EFB9D-FD80-4079-A5BD-E22858354F61}" srcOrd="1" destOrd="0" parTransId="{FCDF70E2-FDC3-4B42-8ED4-5A35AD84EE49}" sibTransId="{954A27BB-60C3-44A1-ABC3-06D06C4B4347}"/>
    <dgm:cxn modelId="{D5D477CF-076B-4911-ADBF-6000EFFFC373}" type="presOf" srcId="{491AE4DF-F0ED-4262-A6F3-4918A4F673DD}" destId="{6C3CEF61-8999-4096-AAA2-9D8D2BD30BFB}" srcOrd="0" destOrd="0" presId="urn:microsoft.com/office/officeart/2005/8/layout/lProcess2"/>
    <dgm:cxn modelId="{A2D7127F-7DB2-4AF6-9413-EDA752EA2B08}" type="presOf" srcId="{06831E98-0D51-452D-B32A-A03580BC2550}" destId="{AEAC2335-0F64-4574-9695-574598F05058}" srcOrd="1" destOrd="0" presId="urn:microsoft.com/office/officeart/2005/8/layout/lProcess2"/>
    <dgm:cxn modelId="{060E5F57-EBFA-4E7B-AA4A-C7BD90872BF4}" srcId="{B695976D-0758-41E1-B47D-4F1C31FADC02}" destId="{7D84DCB3-3886-4C22-9275-A76D3342AE0E}" srcOrd="2" destOrd="0" parTransId="{645CF5E9-DC71-4FC6-8D93-DB11796B13FE}" sibTransId="{64727673-24EE-435C-B2A2-9AAFB5BA479D}"/>
    <dgm:cxn modelId="{E0D8E3EA-6ED2-49DD-B41C-7A63E06B766A}" type="presOf" srcId="{06831E98-0D51-452D-B32A-A03580BC2550}" destId="{3AD23648-836D-46F7-B09E-79ECE68573B8}" srcOrd="0" destOrd="0" presId="urn:microsoft.com/office/officeart/2005/8/layout/lProcess2"/>
    <dgm:cxn modelId="{2299D318-16E3-4C9F-8265-11FEDB3F50B5}" type="presOf" srcId="{A36EFB9D-FD80-4079-A5BD-E22858354F61}" destId="{B260103B-8E90-480A-AFBF-1515FD8F28A3}" srcOrd="0" destOrd="0" presId="urn:microsoft.com/office/officeart/2005/8/layout/lProcess2"/>
    <dgm:cxn modelId="{133D72F2-2DC8-4EA3-A88C-A4A83A3624B7}" srcId="{7D84DCB3-3886-4C22-9275-A76D3342AE0E}" destId="{491AE4DF-F0ED-4262-A6F3-4918A4F673DD}" srcOrd="0" destOrd="0" parTransId="{FD5B9AEC-3287-4102-9C67-A39E9044A445}" sibTransId="{C6E83B26-9AF9-420E-88B8-7488FB0D7248}"/>
    <dgm:cxn modelId="{60A972E4-C75E-423F-AF4E-5DE13A7D11C3}" type="presOf" srcId="{7C3A432B-CFF4-48E9-9ACE-1D29E41D7E0F}" destId="{6D135713-D8AD-425F-88DE-9C3C795E1391}" srcOrd="0" destOrd="0" presId="urn:microsoft.com/office/officeart/2005/8/layout/lProcess2"/>
    <dgm:cxn modelId="{D5FD7DC9-8924-48AB-9820-0389FCC65CF9}" type="presOf" srcId="{58A5497F-67E4-4407-885A-4C3378FF9819}" destId="{E20638F9-D99A-4424-8148-A34076D1A0E1}" srcOrd="0" destOrd="0" presId="urn:microsoft.com/office/officeart/2005/8/layout/lProcess2"/>
    <dgm:cxn modelId="{CA817633-3461-40D2-AF17-F0DDF8537C21}" srcId="{7D84DCB3-3886-4C22-9275-A76D3342AE0E}" destId="{7C3A432B-CFF4-48E9-9ACE-1D29E41D7E0F}" srcOrd="2" destOrd="0" parTransId="{A20439CC-4990-4195-8BE7-7CA00B714E25}" sibTransId="{A629392D-DE70-42E8-A800-0456269BDD66}"/>
    <dgm:cxn modelId="{72AEF567-85B4-4874-AF04-342CC5E127B3}" srcId="{06831E98-0D51-452D-B32A-A03580BC2550}" destId="{58A5497F-67E4-4407-885A-4C3378FF9819}" srcOrd="0" destOrd="0" parTransId="{2A2FB209-FDAD-4364-BAFE-896FB433B251}" sibTransId="{EF86E434-F487-4575-85C7-73E08DD91723}"/>
    <dgm:cxn modelId="{54F6FA90-21DB-4F8C-882B-A07958EF6F60}" type="presOf" srcId="{4692A6AC-49B3-4D73-B2D2-E1E39693B47A}" destId="{22A2EFF8-F0FC-42E1-9FA5-FFAE2F95B22C}" srcOrd="0" destOrd="0" presId="urn:microsoft.com/office/officeart/2005/8/layout/lProcess2"/>
    <dgm:cxn modelId="{EEBD034C-4EA7-4BD4-A631-FD77137EEB56}" srcId="{87664AE9-EE96-4C7A-B1A7-0AA07E46B47C}" destId="{D47A3B4B-B3EF-4544-941C-56903B1A5DEA}" srcOrd="1" destOrd="0" parTransId="{594748C7-17A2-49BA-8F63-1605A38B2929}" sibTransId="{1D263BA8-8706-4836-B27F-A6C83C4A3229}"/>
    <dgm:cxn modelId="{8BDF8B37-EF2E-46AA-AFF7-2F46AACFC1EB}" srcId="{06831E98-0D51-452D-B32A-A03580BC2550}" destId="{ADE0F01F-A518-47D4-B48F-23B2431FD018}" srcOrd="1" destOrd="0" parTransId="{73840017-FFF5-4BEA-A5E5-2EE7B9D37286}" sibTransId="{CFE08AD2-7EA7-4336-BAA8-B1CC12F99188}"/>
    <dgm:cxn modelId="{BABBED19-5D51-4977-901C-140A1CDA445D}" srcId="{87664AE9-EE96-4C7A-B1A7-0AA07E46B47C}" destId="{AB1EC491-5E44-4CB7-A61F-A1B6E26004B9}" srcOrd="2" destOrd="0" parTransId="{4367DA4E-2EA0-4C47-8B10-DDFBE1A2DE62}" sibTransId="{FE863C0E-6642-401A-A113-8315A5462A80}"/>
    <dgm:cxn modelId="{3FAD5F94-6695-4E1C-8B55-A60FDD982526}" type="presOf" srcId="{7D84DCB3-3886-4C22-9275-A76D3342AE0E}" destId="{113FE253-7043-4FFA-9FF7-9DBFA3A10C60}" srcOrd="1" destOrd="0" presId="urn:microsoft.com/office/officeart/2005/8/layout/lProcess2"/>
    <dgm:cxn modelId="{63F7ED07-894C-4A86-9638-DED4AF8AF1CD}" srcId="{06831E98-0D51-452D-B32A-A03580BC2550}" destId="{4692A6AC-49B3-4D73-B2D2-E1E39693B47A}" srcOrd="2" destOrd="0" parTransId="{4FB9769A-9504-42CD-8769-F9AA797AF020}" sibTransId="{281A0AA1-772E-4DAD-A61C-377D17704A3A}"/>
    <dgm:cxn modelId="{1DA0E162-1317-4C62-B6E2-5C7C0310498D}" type="presOf" srcId="{7D84DCB3-3886-4C22-9275-A76D3342AE0E}" destId="{EBC39F05-01A0-4248-AFC1-A8F751DFFC4F}" srcOrd="0" destOrd="0" presId="urn:microsoft.com/office/officeart/2005/8/layout/lProcess2"/>
    <dgm:cxn modelId="{6A0C6B3A-959B-4419-98E0-07A8D9F98274}" type="presOf" srcId="{70875DE4-F8EC-425F-B259-1AE167EBB4A4}" destId="{95F26D7C-9675-414C-A1C7-310EB6727E1B}" srcOrd="0" destOrd="0" presId="urn:microsoft.com/office/officeart/2005/8/layout/lProcess2"/>
    <dgm:cxn modelId="{0B1B8AA5-117B-4202-BFAE-0E2FA925A0CF}" type="presParOf" srcId="{72B725D3-F66B-4AB0-9C6E-F0FADC81758C}" destId="{487A630F-F149-453B-A0AB-DECDC9E6FE7B}" srcOrd="0" destOrd="0" presId="urn:microsoft.com/office/officeart/2005/8/layout/lProcess2"/>
    <dgm:cxn modelId="{8C775305-8D3E-40D3-907A-D1CE69ECE520}" type="presParOf" srcId="{487A630F-F149-453B-A0AB-DECDC9E6FE7B}" destId="{3AD23648-836D-46F7-B09E-79ECE68573B8}" srcOrd="0" destOrd="0" presId="urn:microsoft.com/office/officeart/2005/8/layout/lProcess2"/>
    <dgm:cxn modelId="{AEEBCDF8-2FFA-445A-BBE1-3D8D96ADB576}" type="presParOf" srcId="{487A630F-F149-453B-A0AB-DECDC9E6FE7B}" destId="{AEAC2335-0F64-4574-9695-574598F05058}" srcOrd="1" destOrd="0" presId="urn:microsoft.com/office/officeart/2005/8/layout/lProcess2"/>
    <dgm:cxn modelId="{AA11B325-FD0E-4A4D-B13C-ADB5C4CE2F14}" type="presParOf" srcId="{487A630F-F149-453B-A0AB-DECDC9E6FE7B}" destId="{4E84DBAD-A325-4B22-8C1D-9A09F69716A4}" srcOrd="2" destOrd="0" presId="urn:microsoft.com/office/officeart/2005/8/layout/lProcess2"/>
    <dgm:cxn modelId="{F0D841E5-E0F3-4096-9754-7215D34AC3A2}" type="presParOf" srcId="{4E84DBAD-A325-4B22-8C1D-9A09F69716A4}" destId="{30AEFDBC-7791-4DD5-B459-E2B8D24EB2C7}" srcOrd="0" destOrd="0" presId="urn:microsoft.com/office/officeart/2005/8/layout/lProcess2"/>
    <dgm:cxn modelId="{3221D6E3-4CDC-440C-A390-424B39FAB0D4}" type="presParOf" srcId="{30AEFDBC-7791-4DD5-B459-E2B8D24EB2C7}" destId="{E20638F9-D99A-4424-8148-A34076D1A0E1}" srcOrd="0" destOrd="0" presId="urn:microsoft.com/office/officeart/2005/8/layout/lProcess2"/>
    <dgm:cxn modelId="{AA21FDA1-8B8C-446F-86FE-E0D086E2E93E}" type="presParOf" srcId="{30AEFDBC-7791-4DD5-B459-E2B8D24EB2C7}" destId="{4204E83F-2F70-4CE7-8748-E866DE24F8F1}" srcOrd="1" destOrd="0" presId="urn:microsoft.com/office/officeart/2005/8/layout/lProcess2"/>
    <dgm:cxn modelId="{732488DC-7AF1-4FA8-9494-AE8C036C69C6}" type="presParOf" srcId="{30AEFDBC-7791-4DD5-B459-E2B8D24EB2C7}" destId="{6602918C-270D-4643-BE81-0304A953D0B8}" srcOrd="2" destOrd="0" presId="urn:microsoft.com/office/officeart/2005/8/layout/lProcess2"/>
    <dgm:cxn modelId="{2FCCA8FE-031F-40F3-ABE1-2CB4F461957F}" type="presParOf" srcId="{30AEFDBC-7791-4DD5-B459-E2B8D24EB2C7}" destId="{AE07E190-70B5-43AF-BE8E-ED85C0610621}" srcOrd="3" destOrd="0" presId="urn:microsoft.com/office/officeart/2005/8/layout/lProcess2"/>
    <dgm:cxn modelId="{6CC51316-D47E-41E5-A2B1-38D4453D7AB9}" type="presParOf" srcId="{30AEFDBC-7791-4DD5-B459-E2B8D24EB2C7}" destId="{22A2EFF8-F0FC-42E1-9FA5-FFAE2F95B22C}" srcOrd="4" destOrd="0" presId="urn:microsoft.com/office/officeart/2005/8/layout/lProcess2"/>
    <dgm:cxn modelId="{2C13A80B-D311-4DCE-9D7E-6C406A6FCD88}" type="presParOf" srcId="{72B725D3-F66B-4AB0-9C6E-F0FADC81758C}" destId="{0E39A658-E7AF-4F1E-A253-DF24FB906F6B}" srcOrd="1" destOrd="0" presId="urn:microsoft.com/office/officeart/2005/8/layout/lProcess2"/>
    <dgm:cxn modelId="{33454F51-7EDB-411B-999F-B6A48722A7A7}" type="presParOf" srcId="{72B725D3-F66B-4AB0-9C6E-F0FADC81758C}" destId="{E5D4AF16-B01A-45F7-BE67-7BED339B1D00}" srcOrd="2" destOrd="0" presId="urn:microsoft.com/office/officeart/2005/8/layout/lProcess2"/>
    <dgm:cxn modelId="{7D8F3BF1-6C62-411E-879B-D99C9676BE9B}" type="presParOf" srcId="{E5D4AF16-B01A-45F7-BE67-7BED339B1D00}" destId="{CB4DCC9F-B629-44DA-A2F4-D06B3F8D6786}" srcOrd="0" destOrd="0" presId="urn:microsoft.com/office/officeart/2005/8/layout/lProcess2"/>
    <dgm:cxn modelId="{F202051B-B0DA-4469-9EA0-1A5882BCA4D9}" type="presParOf" srcId="{E5D4AF16-B01A-45F7-BE67-7BED339B1D00}" destId="{D1F68A2B-93C7-4461-AF8E-A0CFEF760C33}" srcOrd="1" destOrd="0" presId="urn:microsoft.com/office/officeart/2005/8/layout/lProcess2"/>
    <dgm:cxn modelId="{4B21DC3A-482D-4747-A819-5A16AFFECAE9}" type="presParOf" srcId="{E5D4AF16-B01A-45F7-BE67-7BED339B1D00}" destId="{A462965F-7907-452F-BEFA-8D510754C149}" srcOrd="2" destOrd="0" presId="urn:microsoft.com/office/officeart/2005/8/layout/lProcess2"/>
    <dgm:cxn modelId="{52BD3BC3-C2A9-4875-BA7C-BE9D4050E233}" type="presParOf" srcId="{A462965F-7907-452F-BEFA-8D510754C149}" destId="{14216519-17F8-460C-8A85-2AAFC4DF6B47}" srcOrd="0" destOrd="0" presId="urn:microsoft.com/office/officeart/2005/8/layout/lProcess2"/>
    <dgm:cxn modelId="{E85875E4-E10C-44E7-AB2C-E418E89EA6A1}" type="presParOf" srcId="{14216519-17F8-460C-8A85-2AAFC4DF6B47}" destId="{95F26D7C-9675-414C-A1C7-310EB6727E1B}" srcOrd="0" destOrd="0" presId="urn:microsoft.com/office/officeart/2005/8/layout/lProcess2"/>
    <dgm:cxn modelId="{554044FD-2331-43C2-A54E-56BA744BC491}" type="presParOf" srcId="{14216519-17F8-460C-8A85-2AAFC4DF6B47}" destId="{A0D6F831-FE8E-4671-80BD-5DEFD9696A10}" srcOrd="1" destOrd="0" presId="urn:microsoft.com/office/officeart/2005/8/layout/lProcess2"/>
    <dgm:cxn modelId="{EA5F3B82-186A-405C-91D6-E567E0F8DB33}" type="presParOf" srcId="{14216519-17F8-460C-8A85-2AAFC4DF6B47}" destId="{F3477DE8-DB84-450E-860D-56E66BA41B11}" srcOrd="2" destOrd="0" presId="urn:microsoft.com/office/officeart/2005/8/layout/lProcess2"/>
    <dgm:cxn modelId="{4C6CE6CD-EED1-4F44-9A06-4172F2FBCEA2}" type="presParOf" srcId="{14216519-17F8-460C-8A85-2AAFC4DF6B47}" destId="{3C75E32B-7176-4DFC-8D6D-9F721F9FF5D4}" srcOrd="3" destOrd="0" presId="urn:microsoft.com/office/officeart/2005/8/layout/lProcess2"/>
    <dgm:cxn modelId="{EC48ED3E-C4E1-48AA-A441-F246C4EE6120}" type="presParOf" srcId="{14216519-17F8-460C-8A85-2AAFC4DF6B47}" destId="{19ECF412-988B-41E9-8B5F-1180D162AFE2}" srcOrd="4" destOrd="0" presId="urn:microsoft.com/office/officeart/2005/8/layout/lProcess2"/>
    <dgm:cxn modelId="{5D8FA0C6-9104-4330-BB8C-1AFBD228AA88}" type="presParOf" srcId="{72B725D3-F66B-4AB0-9C6E-F0FADC81758C}" destId="{CA9FFBC0-A681-4253-8217-91ABCB099AB0}" srcOrd="3" destOrd="0" presId="urn:microsoft.com/office/officeart/2005/8/layout/lProcess2"/>
    <dgm:cxn modelId="{FA15CA83-E8AF-4061-8114-103574A3AD91}" type="presParOf" srcId="{72B725D3-F66B-4AB0-9C6E-F0FADC81758C}" destId="{04B3FB6F-718C-4468-8D89-D081272DDF0D}" srcOrd="4" destOrd="0" presId="urn:microsoft.com/office/officeart/2005/8/layout/lProcess2"/>
    <dgm:cxn modelId="{C0C9012B-7686-4D5A-951D-6D457268DB23}" type="presParOf" srcId="{04B3FB6F-718C-4468-8D89-D081272DDF0D}" destId="{EBC39F05-01A0-4248-AFC1-A8F751DFFC4F}" srcOrd="0" destOrd="0" presId="urn:microsoft.com/office/officeart/2005/8/layout/lProcess2"/>
    <dgm:cxn modelId="{A1648804-B16B-4B70-98F2-363B5E0FF97F}" type="presParOf" srcId="{04B3FB6F-718C-4468-8D89-D081272DDF0D}" destId="{113FE253-7043-4FFA-9FF7-9DBFA3A10C60}" srcOrd="1" destOrd="0" presId="urn:microsoft.com/office/officeart/2005/8/layout/lProcess2"/>
    <dgm:cxn modelId="{3A06DFA0-2B9E-4128-B4A3-C3D38C6CE3E5}" type="presParOf" srcId="{04B3FB6F-718C-4468-8D89-D081272DDF0D}" destId="{E899A195-3576-493A-9F08-78E3711723FA}" srcOrd="2" destOrd="0" presId="urn:microsoft.com/office/officeart/2005/8/layout/lProcess2"/>
    <dgm:cxn modelId="{ADD95096-3120-4DE0-85F7-100901E75EEE}" type="presParOf" srcId="{E899A195-3576-493A-9F08-78E3711723FA}" destId="{2C44FDD9-A043-4FA1-B147-9F60DA8AC461}" srcOrd="0" destOrd="0" presId="urn:microsoft.com/office/officeart/2005/8/layout/lProcess2"/>
    <dgm:cxn modelId="{8FFD37E5-669B-497B-92EB-CD14FB4D91A3}" type="presParOf" srcId="{2C44FDD9-A043-4FA1-B147-9F60DA8AC461}" destId="{6C3CEF61-8999-4096-AAA2-9D8D2BD30BFB}" srcOrd="0" destOrd="0" presId="urn:microsoft.com/office/officeart/2005/8/layout/lProcess2"/>
    <dgm:cxn modelId="{03557334-2078-442B-9035-E3B2FD5050B7}" type="presParOf" srcId="{2C44FDD9-A043-4FA1-B147-9F60DA8AC461}" destId="{4DE1541D-153A-4EAC-AB62-55E337DEAFAC}" srcOrd="1" destOrd="0" presId="urn:microsoft.com/office/officeart/2005/8/layout/lProcess2"/>
    <dgm:cxn modelId="{FE5F7588-79CC-4DC5-AC78-B754278DDA6C}" type="presParOf" srcId="{2C44FDD9-A043-4FA1-B147-9F60DA8AC461}" destId="{B260103B-8E90-480A-AFBF-1515FD8F28A3}" srcOrd="2" destOrd="0" presId="urn:microsoft.com/office/officeart/2005/8/layout/lProcess2"/>
    <dgm:cxn modelId="{EC8E9C16-AB2E-4879-A795-85BA154EB7D4}" type="presParOf" srcId="{2C44FDD9-A043-4FA1-B147-9F60DA8AC461}" destId="{6A332868-BC1C-4350-884A-C525175B8AC1}" srcOrd="3" destOrd="0" presId="urn:microsoft.com/office/officeart/2005/8/layout/lProcess2"/>
    <dgm:cxn modelId="{B3152F42-0FA6-4FB8-B845-231B6192184E}" type="presParOf" srcId="{2C44FDD9-A043-4FA1-B147-9F60DA8AC461}" destId="{6D135713-D8AD-425F-88DE-9C3C795E1391}" srcOrd="4"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B695976D-0758-41E1-B47D-4F1C31FADC02}" type="doc">
      <dgm:prSet loTypeId="urn:microsoft.com/office/officeart/2005/8/layout/lProcess2" loCatId="list" qsTypeId="urn:microsoft.com/office/officeart/2005/8/quickstyle/simple1" qsCatId="simple" csTypeId="urn:microsoft.com/office/officeart/2005/8/colors/accent2_2" csCatId="accent2" phldr="1"/>
      <dgm:spPr/>
      <dgm:t>
        <a:bodyPr/>
        <a:lstStyle/>
        <a:p>
          <a:endParaRPr lang="en-US"/>
        </a:p>
      </dgm:t>
    </dgm:pt>
    <dgm:pt modelId="{06831E98-0D51-452D-B32A-A03580BC2550}">
      <dgm:prSet phldrT="[Text]"/>
      <dgm:spPr/>
      <dgm:t>
        <a:bodyPr/>
        <a:lstStyle/>
        <a:p>
          <a:r>
            <a:rPr lang="en-US" dirty="0" smtClean="0"/>
            <a:t>Evaluate</a:t>
          </a:r>
          <a:endParaRPr lang="en-US" dirty="0"/>
        </a:p>
      </dgm:t>
    </dgm:pt>
    <dgm:pt modelId="{A51966F2-866B-4249-8107-4589AE50CDE7}" type="parTrans" cxnId="{3E80520D-54DD-40AF-B0FB-C95D99219076}">
      <dgm:prSet/>
      <dgm:spPr/>
      <dgm:t>
        <a:bodyPr/>
        <a:lstStyle/>
        <a:p>
          <a:endParaRPr lang="en-US"/>
        </a:p>
      </dgm:t>
    </dgm:pt>
    <dgm:pt modelId="{0666A640-E3B6-4023-A169-E9685DF717F4}" type="sibTrans" cxnId="{3E80520D-54DD-40AF-B0FB-C95D99219076}">
      <dgm:prSet/>
      <dgm:spPr/>
      <dgm:t>
        <a:bodyPr/>
        <a:lstStyle/>
        <a:p>
          <a:endParaRPr lang="en-US"/>
        </a:p>
      </dgm:t>
    </dgm:pt>
    <dgm:pt modelId="{58A5497F-67E4-4407-885A-4C3378FF9819}">
      <dgm:prSet phldrT="[Text]"/>
      <dgm:spPr/>
      <dgm:t>
        <a:bodyPr/>
        <a:lstStyle/>
        <a:p>
          <a:r>
            <a:rPr lang="en-US" dirty="0" smtClean="0"/>
            <a:t>Procurement methodology</a:t>
          </a:r>
          <a:endParaRPr lang="en-US" dirty="0"/>
        </a:p>
      </dgm:t>
    </dgm:pt>
    <dgm:pt modelId="{2A2FB209-FDAD-4364-BAFE-896FB433B251}" type="parTrans" cxnId="{72AEF567-85B4-4874-AF04-342CC5E127B3}">
      <dgm:prSet/>
      <dgm:spPr/>
      <dgm:t>
        <a:bodyPr/>
        <a:lstStyle/>
        <a:p>
          <a:endParaRPr lang="en-US"/>
        </a:p>
      </dgm:t>
    </dgm:pt>
    <dgm:pt modelId="{EF86E434-F487-4575-85C7-73E08DD91723}" type="sibTrans" cxnId="{72AEF567-85B4-4874-AF04-342CC5E127B3}">
      <dgm:prSet/>
      <dgm:spPr/>
      <dgm:t>
        <a:bodyPr/>
        <a:lstStyle/>
        <a:p>
          <a:endParaRPr lang="en-US"/>
        </a:p>
      </dgm:t>
    </dgm:pt>
    <dgm:pt modelId="{446C7540-1AA8-4744-B25B-092CC2000804}">
      <dgm:prSet phldrT="[Text]"/>
      <dgm:spPr/>
      <dgm:t>
        <a:bodyPr/>
        <a:lstStyle/>
        <a:p>
          <a:r>
            <a:rPr lang="en-US" dirty="0" smtClean="0"/>
            <a:t>Solutions</a:t>
          </a:r>
          <a:endParaRPr lang="en-US" dirty="0"/>
        </a:p>
      </dgm:t>
    </dgm:pt>
    <dgm:pt modelId="{32FB2DA1-A5F6-41B2-AFAF-3C44AA4FA2CB}" type="parTrans" cxnId="{D06E43F8-864B-44A1-9965-672CF8AED8E6}">
      <dgm:prSet/>
      <dgm:spPr/>
      <dgm:t>
        <a:bodyPr/>
        <a:lstStyle/>
        <a:p>
          <a:endParaRPr lang="en-US"/>
        </a:p>
      </dgm:t>
    </dgm:pt>
    <dgm:pt modelId="{0D476E8F-800C-4369-9B85-FB167386241D}" type="sibTrans" cxnId="{D06E43F8-864B-44A1-9965-672CF8AED8E6}">
      <dgm:prSet/>
      <dgm:spPr/>
      <dgm:t>
        <a:bodyPr/>
        <a:lstStyle/>
        <a:p>
          <a:endParaRPr lang="en-US"/>
        </a:p>
      </dgm:t>
    </dgm:pt>
    <dgm:pt modelId="{A1D6C311-DA8D-4E04-87A8-D6C97E13D574}">
      <dgm:prSet phldrT="[Text]"/>
      <dgm:spPr/>
      <dgm:t>
        <a:bodyPr/>
        <a:lstStyle/>
        <a:p>
          <a:r>
            <a:rPr lang="en-US" dirty="0" smtClean="0"/>
            <a:t>Who can be the right partner</a:t>
          </a:r>
          <a:endParaRPr lang="en-US" dirty="0"/>
        </a:p>
      </dgm:t>
    </dgm:pt>
    <dgm:pt modelId="{E74CEED2-D66D-45DF-9714-B0C3237588FF}" type="parTrans" cxnId="{6295AE6B-3574-4F00-994F-5573F6D944DC}">
      <dgm:prSet/>
      <dgm:spPr/>
      <dgm:t>
        <a:bodyPr/>
        <a:lstStyle/>
        <a:p>
          <a:endParaRPr lang="en-US"/>
        </a:p>
      </dgm:t>
    </dgm:pt>
    <dgm:pt modelId="{E39B9218-FE7E-419A-969F-B14E32276979}" type="sibTrans" cxnId="{6295AE6B-3574-4F00-994F-5573F6D944DC}">
      <dgm:prSet/>
      <dgm:spPr/>
      <dgm:t>
        <a:bodyPr/>
        <a:lstStyle/>
        <a:p>
          <a:endParaRPr lang="en-US"/>
        </a:p>
      </dgm:t>
    </dgm:pt>
    <dgm:pt modelId="{595DE8B1-5935-4D74-B0EB-A0BAFC746C11}">
      <dgm:prSet phldrT="[Text]"/>
      <dgm:spPr/>
      <dgm:t>
        <a:bodyPr/>
        <a:lstStyle/>
        <a:p>
          <a:r>
            <a:rPr lang="en-US" dirty="0" smtClean="0"/>
            <a:t>Planning</a:t>
          </a:r>
          <a:endParaRPr lang="en-US" dirty="0"/>
        </a:p>
      </dgm:t>
    </dgm:pt>
    <dgm:pt modelId="{23E629A0-1E61-428E-9237-8A2BCF3AA93C}" type="parTrans" cxnId="{D37E00FA-1367-4DF7-BFAE-7350788B1E12}">
      <dgm:prSet/>
      <dgm:spPr/>
      <dgm:t>
        <a:bodyPr/>
        <a:lstStyle/>
        <a:p>
          <a:endParaRPr lang="en-US"/>
        </a:p>
      </dgm:t>
    </dgm:pt>
    <dgm:pt modelId="{D2428494-481E-4418-8BF1-041CF59FFB46}" type="sibTrans" cxnId="{D37E00FA-1367-4DF7-BFAE-7350788B1E12}">
      <dgm:prSet/>
      <dgm:spPr/>
      <dgm:t>
        <a:bodyPr/>
        <a:lstStyle/>
        <a:p>
          <a:endParaRPr lang="en-US"/>
        </a:p>
      </dgm:t>
    </dgm:pt>
    <dgm:pt modelId="{5C6530F8-6988-41F7-B440-6B5E4FB8C663}">
      <dgm:prSet phldrT="[Text]"/>
      <dgm:spPr/>
      <dgm:t>
        <a:bodyPr/>
        <a:lstStyle/>
        <a:p>
          <a:r>
            <a:rPr lang="en-US" dirty="0" smtClean="0"/>
            <a:t>Budget</a:t>
          </a:r>
          <a:endParaRPr lang="en-US" dirty="0"/>
        </a:p>
      </dgm:t>
    </dgm:pt>
    <dgm:pt modelId="{99F5C7CC-0680-4FBA-8A70-F4899E2F64DC}" type="parTrans" cxnId="{1FD06914-0DC9-411A-BDAD-8688F28BB2E8}">
      <dgm:prSet/>
      <dgm:spPr/>
      <dgm:t>
        <a:bodyPr/>
        <a:lstStyle/>
        <a:p>
          <a:endParaRPr lang="en-US"/>
        </a:p>
      </dgm:t>
    </dgm:pt>
    <dgm:pt modelId="{9629D5E6-7380-491A-89AB-2700CB7BE6E3}" type="sibTrans" cxnId="{1FD06914-0DC9-411A-BDAD-8688F28BB2E8}">
      <dgm:prSet/>
      <dgm:spPr/>
      <dgm:t>
        <a:bodyPr/>
        <a:lstStyle/>
        <a:p>
          <a:endParaRPr lang="en-US"/>
        </a:p>
      </dgm:t>
    </dgm:pt>
    <dgm:pt modelId="{3E4B257B-C30E-4BC8-BF9E-3C2540B58FB7}">
      <dgm:prSet phldrT="[Text]"/>
      <dgm:spPr/>
      <dgm:t>
        <a:bodyPr/>
        <a:lstStyle/>
        <a:p>
          <a:r>
            <a:rPr lang="en-US" dirty="0" smtClean="0"/>
            <a:t>Solution</a:t>
          </a:r>
          <a:endParaRPr lang="en-US" dirty="0"/>
        </a:p>
      </dgm:t>
    </dgm:pt>
    <dgm:pt modelId="{A6A29965-B04D-4F19-BD4B-2D576679F547}" type="parTrans" cxnId="{E6B7A0AB-6AB7-4957-A684-41CD6CFF8353}">
      <dgm:prSet/>
      <dgm:spPr/>
      <dgm:t>
        <a:bodyPr/>
        <a:lstStyle/>
        <a:p>
          <a:endParaRPr lang="en-US"/>
        </a:p>
      </dgm:t>
    </dgm:pt>
    <dgm:pt modelId="{92AD22F2-8FA4-4074-81E0-468D73E57FD7}" type="sibTrans" cxnId="{E6B7A0AB-6AB7-4957-A684-41CD6CFF8353}">
      <dgm:prSet/>
      <dgm:spPr/>
      <dgm:t>
        <a:bodyPr/>
        <a:lstStyle/>
        <a:p>
          <a:endParaRPr lang="en-US"/>
        </a:p>
      </dgm:t>
    </dgm:pt>
    <dgm:pt modelId="{9334C8A9-2237-42A8-BAEF-36147C3F43A2}">
      <dgm:prSet phldrT="[Text]"/>
      <dgm:spPr/>
      <dgm:t>
        <a:bodyPr/>
        <a:lstStyle/>
        <a:p>
          <a:r>
            <a:rPr lang="en-US" dirty="0" smtClean="0"/>
            <a:t>Project</a:t>
          </a:r>
          <a:endParaRPr lang="en-US" dirty="0"/>
        </a:p>
      </dgm:t>
    </dgm:pt>
    <dgm:pt modelId="{2A97D553-90C1-4C25-8F2C-1E6F895C535E}" type="parTrans" cxnId="{F499A34E-CCB4-4BFC-AB6D-64DAA5067335}">
      <dgm:prSet/>
      <dgm:spPr/>
      <dgm:t>
        <a:bodyPr/>
        <a:lstStyle/>
        <a:p>
          <a:endParaRPr lang="en-US"/>
        </a:p>
      </dgm:t>
    </dgm:pt>
    <dgm:pt modelId="{AC198BAF-6EEE-40B0-B465-D05C29A4543A}" type="sibTrans" cxnId="{F499A34E-CCB4-4BFC-AB6D-64DAA5067335}">
      <dgm:prSet/>
      <dgm:spPr/>
      <dgm:t>
        <a:bodyPr/>
        <a:lstStyle/>
        <a:p>
          <a:endParaRPr lang="en-US"/>
        </a:p>
      </dgm:t>
    </dgm:pt>
    <dgm:pt modelId="{72B725D3-F66B-4AB0-9C6E-F0FADC81758C}" type="pres">
      <dgm:prSet presAssocID="{B695976D-0758-41E1-B47D-4F1C31FADC02}" presName="theList" presStyleCnt="0">
        <dgm:presLayoutVars>
          <dgm:dir/>
          <dgm:animLvl val="lvl"/>
          <dgm:resizeHandles val="exact"/>
        </dgm:presLayoutVars>
      </dgm:prSet>
      <dgm:spPr/>
      <dgm:t>
        <a:bodyPr/>
        <a:lstStyle/>
        <a:p>
          <a:endParaRPr lang="en-US"/>
        </a:p>
      </dgm:t>
    </dgm:pt>
    <dgm:pt modelId="{487A630F-F149-453B-A0AB-DECDC9E6FE7B}" type="pres">
      <dgm:prSet presAssocID="{06831E98-0D51-452D-B32A-A03580BC2550}" presName="compNode" presStyleCnt="0"/>
      <dgm:spPr/>
    </dgm:pt>
    <dgm:pt modelId="{3AD23648-836D-46F7-B09E-79ECE68573B8}" type="pres">
      <dgm:prSet presAssocID="{06831E98-0D51-452D-B32A-A03580BC2550}" presName="aNode" presStyleLbl="bgShp" presStyleIdx="0" presStyleCnt="2"/>
      <dgm:spPr/>
      <dgm:t>
        <a:bodyPr/>
        <a:lstStyle/>
        <a:p>
          <a:endParaRPr lang="en-US"/>
        </a:p>
      </dgm:t>
    </dgm:pt>
    <dgm:pt modelId="{AEAC2335-0F64-4574-9695-574598F05058}" type="pres">
      <dgm:prSet presAssocID="{06831E98-0D51-452D-B32A-A03580BC2550}" presName="textNode" presStyleLbl="bgShp" presStyleIdx="0" presStyleCnt="2"/>
      <dgm:spPr/>
      <dgm:t>
        <a:bodyPr/>
        <a:lstStyle/>
        <a:p>
          <a:endParaRPr lang="en-US"/>
        </a:p>
      </dgm:t>
    </dgm:pt>
    <dgm:pt modelId="{4E84DBAD-A325-4B22-8C1D-9A09F69716A4}" type="pres">
      <dgm:prSet presAssocID="{06831E98-0D51-452D-B32A-A03580BC2550}" presName="compChildNode" presStyleCnt="0"/>
      <dgm:spPr/>
    </dgm:pt>
    <dgm:pt modelId="{30AEFDBC-7791-4DD5-B459-E2B8D24EB2C7}" type="pres">
      <dgm:prSet presAssocID="{06831E98-0D51-452D-B32A-A03580BC2550}" presName="theInnerList" presStyleCnt="0"/>
      <dgm:spPr/>
    </dgm:pt>
    <dgm:pt modelId="{E20638F9-D99A-4424-8148-A34076D1A0E1}" type="pres">
      <dgm:prSet presAssocID="{58A5497F-67E4-4407-885A-4C3378FF9819}" presName="childNode" presStyleLbl="node1" presStyleIdx="0" presStyleCnt="6">
        <dgm:presLayoutVars>
          <dgm:bulletEnabled val="1"/>
        </dgm:presLayoutVars>
      </dgm:prSet>
      <dgm:spPr/>
      <dgm:t>
        <a:bodyPr/>
        <a:lstStyle/>
        <a:p>
          <a:endParaRPr lang="en-US"/>
        </a:p>
      </dgm:t>
    </dgm:pt>
    <dgm:pt modelId="{4204E83F-2F70-4CE7-8748-E866DE24F8F1}" type="pres">
      <dgm:prSet presAssocID="{58A5497F-67E4-4407-885A-4C3378FF9819}" presName="aSpace2" presStyleCnt="0"/>
      <dgm:spPr/>
    </dgm:pt>
    <dgm:pt modelId="{683E44B5-2528-487C-93BF-8A5EF9A728C1}" type="pres">
      <dgm:prSet presAssocID="{446C7540-1AA8-4744-B25B-092CC2000804}" presName="childNode" presStyleLbl="node1" presStyleIdx="1" presStyleCnt="6">
        <dgm:presLayoutVars>
          <dgm:bulletEnabled val="1"/>
        </dgm:presLayoutVars>
      </dgm:prSet>
      <dgm:spPr/>
      <dgm:t>
        <a:bodyPr/>
        <a:lstStyle/>
        <a:p>
          <a:endParaRPr lang="en-US"/>
        </a:p>
      </dgm:t>
    </dgm:pt>
    <dgm:pt modelId="{EFADACE5-B781-4B9B-8126-F45C7F28B920}" type="pres">
      <dgm:prSet presAssocID="{446C7540-1AA8-4744-B25B-092CC2000804}" presName="aSpace2" presStyleCnt="0"/>
      <dgm:spPr/>
    </dgm:pt>
    <dgm:pt modelId="{85CE637D-673F-4A6B-B369-D717911F7187}" type="pres">
      <dgm:prSet presAssocID="{A1D6C311-DA8D-4E04-87A8-D6C97E13D574}" presName="childNode" presStyleLbl="node1" presStyleIdx="2" presStyleCnt="6">
        <dgm:presLayoutVars>
          <dgm:bulletEnabled val="1"/>
        </dgm:presLayoutVars>
      </dgm:prSet>
      <dgm:spPr/>
      <dgm:t>
        <a:bodyPr/>
        <a:lstStyle/>
        <a:p>
          <a:endParaRPr lang="en-US"/>
        </a:p>
      </dgm:t>
    </dgm:pt>
    <dgm:pt modelId="{0E39A658-E7AF-4F1E-A253-DF24FB906F6B}" type="pres">
      <dgm:prSet presAssocID="{06831E98-0D51-452D-B32A-A03580BC2550}" presName="aSpace" presStyleCnt="0"/>
      <dgm:spPr/>
    </dgm:pt>
    <dgm:pt modelId="{B3124696-559E-4948-8C41-43B8CA887FD2}" type="pres">
      <dgm:prSet presAssocID="{595DE8B1-5935-4D74-B0EB-A0BAFC746C11}" presName="compNode" presStyleCnt="0"/>
      <dgm:spPr/>
    </dgm:pt>
    <dgm:pt modelId="{A16925CE-9405-4237-89E3-164547C8BBF8}" type="pres">
      <dgm:prSet presAssocID="{595DE8B1-5935-4D74-B0EB-A0BAFC746C11}" presName="aNode" presStyleLbl="bgShp" presStyleIdx="1" presStyleCnt="2"/>
      <dgm:spPr/>
      <dgm:t>
        <a:bodyPr/>
        <a:lstStyle/>
        <a:p>
          <a:endParaRPr lang="en-US"/>
        </a:p>
      </dgm:t>
    </dgm:pt>
    <dgm:pt modelId="{D8BD8BA6-2DE1-4B36-956B-D5A848F1BDF8}" type="pres">
      <dgm:prSet presAssocID="{595DE8B1-5935-4D74-B0EB-A0BAFC746C11}" presName="textNode" presStyleLbl="bgShp" presStyleIdx="1" presStyleCnt="2"/>
      <dgm:spPr/>
      <dgm:t>
        <a:bodyPr/>
        <a:lstStyle/>
        <a:p>
          <a:endParaRPr lang="en-US"/>
        </a:p>
      </dgm:t>
    </dgm:pt>
    <dgm:pt modelId="{E9C9DFE8-05F2-4F1B-A23F-68AEC1BA6267}" type="pres">
      <dgm:prSet presAssocID="{595DE8B1-5935-4D74-B0EB-A0BAFC746C11}" presName="compChildNode" presStyleCnt="0"/>
      <dgm:spPr/>
    </dgm:pt>
    <dgm:pt modelId="{A83CA856-DD16-4944-8C3F-FE4B27114AD9}" type="pres">
      <dgm:prSet presAssocID="{595DE8B1-5935-4D74-B0EB-A0BAFC746C11}" presName="theInnerList" presStyleCnt="0"/>
      <dgm:spPr/>
    </dgm:pt>
    <dgm:pt modelId="{2F39A9BD-9486-4CFA-8459-D6E25662FDFF}" type="pres">
      <dgm:prSet presAssocID="{5C6530F8-6988-41F7-B440-6B5E4FB8C663}" presName="childNode" presStyleLbl="node1" presStyleIdx="3" presStyleCnt="6">
        <dgm:presLayoutVars>
          <dgm:bulletEnabled val="1"/>
        </dgm:presLayoutVars>
      </dgm:prSet>
      <dgm:spPr/>
      <dgm:t>
        <a:bodyPr/>
        <a:lstStyle/>
        <a:p>
          <a:endParaRPr lang="en-US"/>
        </a:p>
      </dgm:t>
    </dgm:pt>
    <dgm:pt modelId="{6853CA72-5DD4-4DA3-AC34-1A4DF1B88173}" type="pres">
      <dgm:prSet presAssocID="{5C6530F8-6988-41F7-B440-6B5E4FB8C663}" presName="aSpace2" presStyleCnt="0"/>
      <dgm:spPr/>
    </dgm:pt>
    <dgm:pt modelId="{D009E141-9C37-429C-BB06-71BC50D275BA}" type="pres">
      <dgm:prSet presAssocID="{3E4B257B-C30E-4BC8-BF9E-3C2540B58FB7}" presName="childNode" presStyleLbl="node1" presStyleIdx="4" presStyleCnt="6">
        <dgm:presLayoutVars>
          <dgm:bulletEnabled val="1"/>
        </dgm:presLayoutVars>
      </dgm:prSet>
      <dgm:spPr/>
      <dgm:t>
        <a:bodyPr/>
        <a:lstStyle/>
        <a:p>
          <a:endParaRPr lang="en-US"/>
        </a:p>
      </dgm:t>
    </dgm:pt>
    <dgm:pt modelId="{661194C8-39B7-4038-9750-9F34F7397D5A}" type="pres">
      <dgm:prSet presAssocID="{3E4B257B-C30E-4BC8-BF9E-3C2540B58FB7}" presName="aSpace2" presStyleCnt="0"/>
      <dgm:spPr/>
    </dgm:pt>
    <dgm:pt modelId="{607A25C5-6D1B-469E-A595-13FBBD726A2B}" type="pres">
      <dgm:prSet presAssocID="{9334C8A9-2237-42A8-BAEF-36147C3F43A2}" presName="childNode" presStyleLbl="node1" presStyleIdx="5" presStyleCnt="6">
        <dgm:presLayoutVars>
          <dgm:bulletEnabled val="1"/>
        </dgm:presLayoutVars>
      </dgm:prSet>
      <dgm:spPr/>
      <dgm:t>
        <a:bodyPr/>
        <a:lstStyle/>
        <a:p>
          <a:endParaRPr lang="en-US"/>
        </a:p>
      </dgm:t>
    </dgm:pt>
  </dgm:ptLst>
  <dgm:cxnLst>
    <dgm:cxn modelId="{6295AE6B-3574-4F00-994F-5573F6D944DC}" srcId="{06831E98-0D51-452D-B32A-A03580BC2550}" destId="{A1D6C311-DA8D-4E04-87A8-D6C97E13D574}" srcOrd="2" destOrd="0" parTransId="{E74CEED2-D66D-45DF-9714-B0C3237588FF}" sibTransId="{E39B9218-FE7E-419A-969F-B14E32276979}"/>
    <dgm:cxn modelId="{F499A34E-CCB4-4BFC-AB6D-64DAA5067335}" srcId="{595DE8B1-5935-4D74-B0EB-A0BAFC746C11}" destId="{9334C8A9-2237-42A8-BAEF-36147C3F43A2}" srcOrd="2" destOrd="0" parTransId="{2A97D553-90C1-4C25-8F2C-1E6F895C535E}" sibTransId="{AC198BAF-6EEE-40B0-B465-D05C29A4543A}"/>
    <dgm:cxn modelId="{1A32446A-C50F-47A9-B020-B43DEC21AB2E}" type="presOf" srcId="{3E4B257B-C30E-4BC8-BF9E-3C2540B58FB7}" destId="{D009E141-9C37-429C-BB06-71BC50D275BA}" srcOrd="0" destOrd="0" presId="urn:microsoft.com/office/officeart/2005/8/layout/lProcess2"/>
    <dgm:cxn modelId="{B4DC3169-1DB0-4CFC-A5A4-531997CE5114}" type="presOf" srcId="{B695976D-0758-41E1-B47D-4F1C31FADC02}" destId="{72B725D3-F66B-4AB0-9C6E-F0FADC81758C}" srcOrd="0" destOrd="0" presId="urn:microsoft.com/office/officeart/2005/8/layout/lProcess2"/>
    <dgm:cxn modelId="{1FD06914-0DC9-411A-BDAD-8688F28BB2E8}" srcId="{595DE8B1-5935-4D74-B0EB-A0BAFC746C11}" destId="{5C6530F8-6988-41F7-B440-6B5E4FB8C663}" srcOrd="0" destOrd="0" parTransId="{99F5C7CC-0680-4FBA-8A70-F4899E2F64DC}" sibTransId="{9629D5E6-7380-491A-89AB-2700CB7BE6E3}"/>
    <dgm:cxn modelId="{D06E43F8-864B-44A1-9965-672CF8AED8E6}" srcId="{06831E98-0D51-452D-B32A-A03580BC2550}" destId="{446C7540-1AA8-4744-B25B-092CC2000804}" srcOrd="1" destOrd="0" parTransId="{32FB2DA1-A5F6-41B2-AFAF-3C44AA4FA2CB}" sibTransId="{0D476E8F-800C-4369-9B85-FB167386241D}"/>
    <dgm:cxn modelId="{4234D8A1-5933-446B-B5BB-D0C122A78936}" type="presOf" srcId="{595DE8B1-5935-4D74-B0EB-A0BAFC746C11}" destId="{A16925CE-9405-4237-89E3-164547C8BBF8}" srcOrd="0" destOrd="0" presId="urn:microsoft.com/office/officeart/2005/8/layout/lProcess2"/>
    <dgm:cxn modelId="{D37E00FA-1367-4DF7-BFAE-7350788B1E12}" srcId="{B695976D-0758-41E1-B47D-4F1C31FADC02}" destId="{595DE8B1-5935-4D74-B0EB-A0BAFC746C11}" srcOrd="1" destOrd="0" parTransId="{23E629A0-1E61-428E-9237-8A2BCF3AA93C}" sibTransId="{D2428494-481E-4418-8BF1-041CF59FFB46}"/>
    <dgm:cxn modelId="{5EAF1545-9B4D-4D1D-89B5-BBBF5F9F9BEC}" type="presOf" srcId="{595DE8B1-5935-4D74-B0EB-A0BAFC746C11}" destId="{D8BD8BA6-2DE1-4B36-956B-D5A848F1BDF8}" srcOrd="1" destOrd="0" presId="urn:microsoft.com/office/officeart/2005/8/layout/lProcess2"/>
    <dgm:cxn modelId="{7D16A02F-63F9-475B-A328-FD7D3FB06169}" type="presOf" srcId="{58A5497F-67E4-4407-885A-4C3378FF9819}" destId="{E20638F9-D99A-4424-8148-A34076D1A0E1}" srcOrd="0" destOrd="0" presId="urn:microsoft.com/office/officeart/2005/8/layout/lProcess2"/>
    <dgm:cxn modelId="{4152D0CA-3CBF-4118-BE03-B022744CEC97}" type="presOf" srcId="{A1D6C311-DA8D-4E04-87A8-D6C97E13D574}" destId="{85CE637D-673F-4A6B-B369-D717911F7187}" srcOrd="0" destOrd="0" presId="urn:microsoft.com/office/officeart/2005/8/layout/lProcess2"/>
    <dgm:cxn modelId="{8566498A-7022-40A0-914A-494A676FA9C1}" type="presOf" srcId="{5C6530F8-6988-41F7-B440-6B5E4FB8C663}" destId="{2F39A9BD-9486-4CFA-8459-D6E25662FDFF}" srcOrd="0" destOrd="0" presId="urn:microsoft.com/office/officeart/2005/8/layout/lProcess2"/>
    <dgm:cxn modelId="{4565565F-6C54-4854-9F89-FD908787CF77}" type="presOf" srcId="{06831E98-0D51-452D-B32A-A03580BC2550}" destId="{AEAC2335-0F64-4574-9695-574598F05058}" srcOrd="1" destOrd="0" presId="urn:microsoft.com/office/officeart/2005/8/layout/lProcess2"/>
    <dgm:cxn modelId="{E6B7A0AB-6AB7-4957-A684-41CD6CFF8353}" srcId="{595DE8B1-5935-4D74-B0EB-A0BAFC746C11}" destId="{3E4B257B-C30E-4BC8-BF9E-3C2540B58FB7}" srcOrd="1" destOrd="0" parTransId="{A6A29965-B04D-4F19-BD4B-2D576679F547}" sibTransId="{92AD22F2-8FA4-4074-81E0-468D73E57FD7}"/>
    <dgm:cxn modelId="{83FBC830-0F59-4CBB-949A-518A30EE27B7}" type="presOf" srcId="{9334C8A9-2237-42A8-BAEF-36147C3F43A2}" destId="{607A25C5-6D1B-469E-A595-13FBBD726A2B}" srcOrd="0" destOrd="0" presId="urn:microsoft.com/office/officeart/2005/8/layout/lProcess2"/>
    <dgm:cxn modelId="{CE247D71-86A4-41D3-8646-E7748B133F0F}" type="presOf" srcId="{06831E98-0D51-452D-B32A-A03580BC2550}" destId="{3AD23648-836D-46F7-B09E-79ECE68573B8}" srcOrd="0" destOrd="0" presId="urn:microsoft.com/office/officeart/2005/8/layout/lProcess2"/>
    <dgm:cxn modelId="{3E80520D-54DD-40AF-B0FB-C95D99219076}" srcId="{B695976D-0758-41E1-B47D-4F1C31FADC02}" destId="{06831E98-0D51-452D-B32A-A03580BC2550}" srcOrd="0" destOrd="0" parTransId="{A51966F2-866B-4249-8107-4589AE50CDE7}" sibTransId="{0666A640-E3B6-4023-A169-E9685DF717F4}"/>
    <dgm:cxn modelId="{5F1F3EC6-3109-4916-B5EE-3A3B3951A957}" type="presOf" srcId="{446C7540-1AA8-4744-B25B-092CC2000804}" destId="{683E44B5-2528-487C-93BF-8A5EF9A728C1}" srcOrd="0" destOrd="0" presId="urn:microsoft.com/office/officeart/2005/8/layout/lProcess2"/>
    <dgm:cxn modelId="{72AEF567-85B4-4874-AF04-342CC5E127B3}" srcId="{06831E98-0D51-452D-B32A-A03580BC2550}" destId="{58A5497F-67E4-4407-885A-4C3378FF9819}" srcOrd="0" destOrd="0" parTransId="{2A2FB209-FDAD-4364-BAFE-896FB433B251}" sibTransId="{EF86E434-F487-4575-85C7-73E08DD91723}"/>
    <dgm:cxn modelId="{7125F8E3-88AB-490A-9089-E6ED1BC89965}" type="presParOf" srcId="{72B725D3-F66B-4AB0-9C6E-F0FADC81758C}" destId="{487A630F-F149-453B-A0AB-DECDC9E6FE7B}" srcOrd="0" destOrd="0" presId="urn:microsoft.com/office/officeart/2005/8/layout/lProcess2"/>
    <dgm:cxn modelId="{3516B3DD-F2CA-4817-BDE7-9A04D03188CE}" type="presParOf" srcId="{487A630F-F149-453B-A0AB-DECDC9E6FE7B}" destId="{3AD23648-836D-46F7-B09E-79ECE68573B8}" srcOrd="0" destOrd="0" presId="urn:microsoft.com/office/officeart/2005/8/layout/lProcess2"/>
    <dgm:cxn modelId="{E3C8E651-07F2-45C0-8B5F-6D5BAB3E22C3}" type="presParOf" srcId="{487A630F-F149-453B-A0AB-DECDC9E6FE7B}" destId="{AEAC2335-0F64-4574-9695-574598F05058}" srcOrd="1" destOrd="0" presId="urn:microsoft.com/office/officeart/2005/8/layout/lProcess2"/>
    <dgm:cxn modelId="{D76FF779-0807-40A8-9301-30833B8B8541}" type="presParOf" srcId="{487A630F-F149-453B-A0AB-DECDC9E6FE7B}" destId="{4E84DBAD-A325-4B22-8C1D-9A09F69716A4}" srcOrd="2" destOrd="0" presId="urn:microsoft.com/office/officeart/2005/8/layout/lProcess2"/>
    <dgm:cxn modelId="{A679CDCA-A46C-416B-8B46-F72E16EA1400}" type="presParOf" srcId="{4E84DBAD-A325-4B22-8C1D-9A09F69716A4}" destId="{30AEFDBC-7791-4DD5-B459-E2B8D24EB2C7}" srcOrd="0" destOrd="0" presId="urn:microsoft.com/office/officeart/2005/8/layout/lProcess2"/>
    <dgm:cxn modelId="{CAB98D0D-B6AE-4188-AE16-A617D938A815}" type="presParOf" srcId="{30AEFDBC-7791-4DD5-B459-E2B8D24EB2C7}" destId="{E20638F9-D99A-4424-8148-A34076D1A0E1}" srcOrd="0" destOrd="0" presId="urn:microsoft.com/office/officeart/2005/8/layout/lProcess2"/>
    <dgm:cxn modelId="{A57DE364-526E-46D2-9EF9-AFB202711348}" type="presParOf" srcId="{30AEFDBC-7791-4DD5-B459-E2B8D24EB2C7}" destId="{4204E83F-2F70-4CE7-8748-E866DE24F8F1}" srcOrd="1" destOrd="0" presId="urn:microsoft.com/office/officeart/2005/8/layout/lProcess2"/>
    <dgm:cxn modelId="{47B19572-31B7-4349-8F6B-C2B5159AC1F7}" type="presParOf" srcId="{30AEFDBC-7791-4DD5-B459-E2B8D24EB2C7}" destId="{683E44B5-2528-487C-93BF-8A5EF9A728C1}" srcOrd="2" destOrd="0" presId="urn:microsoft.com/office/officeart/2005/8/layout/lProcess2"/>
    <dgm:cxn modelId="{F73964A3-F3B9-48FF-B6B2-3BC152A42F7B}" type="presParOf" srcId="{30AEFDBC-7791-4DD5-B459-E2B8D24EB2C7}" destId="{EFADACE5-B781-4B9B-8126-F45C7F28B920}" srcOrd="3" destOrd="0" presId="urn:microsoft.com/office/officeart/2005/8/layout/lProcess2"/>
    <dgm:cxn modelId="{68B0434F-0869-48A8-A0AF-85EE87B8A038}" type="presParOf" srcId="{30AEFDBC-7791-4DD5-B459-E2B8D24EB2C7}" destId="{85CE637D-673F-4A6B-B369-D717911F7187}" srcOrd="4" destOrd="0" presId="urn:microsoft.com/office/officeart/2005/8/layout/lProcess2"/>
    <dgm:cxn modelId="{E4642F74-977D-4D3A-8D43-9EB1BBDCCB58}" type="presParOf" srcId="{72B725D3-F66B-4AB0-9C6E-F0FADC81758C}" destId="{0E39A658-E7AF-4F1E-A253-DF24FB906F6B}" srcOrd="1" destOrd="0" presId="urn:microsoft.com/office/officeart/2005/8/layout/lProcess2"/>
    <dgm:cxn modelId="{409A3603-25F7-4E55-BA87-2F156F71F9EF}" type="presParOf" srcId="{72B725D3-F66B-4AB0-9C6E-F0FADC81758C}" destId="{B3124696-559E-4948-8C41-43B8CA887FD2}" srcOrd="2" destOrd="0" presId="urn:microsoft.com/office/officeart/2005/8/layout/lProcess2"/>
    <dgm:cxn modelId="{D4EFC860-8C52-4B22-9F13-5981AFFCB38D}" type="presParOf" srcId="{B3124696-559E-4948-8C41-43B8CA887FD2}" destId="{A16925CE-9405-4237-89E3-164547C8BBF8}" srcOrd="0" destOrd="0" presId="urn:microsoft.com/office/officeart/2005/8/layout/lProcess2"/>
    <dgm:cxn modelId="{25ABE924-B483-4AF1-8EED-AA541CF39087}" type="presParOf" srcId="{B3124696-559E-4948-8C41-43B8CA887FD2}" destId="{D8BD8BA6-2DE1-4B36-956B-D5A848F1BDF8}" srcOrd="1" destOrd="0" presId="urn:microsoft.com/office/officeart/2005/8/layout/lProcess2"/>
    <dgm:cxn modelId="{1BF0D758-3DC6-4744-AC54-188E2779DAF2}" type="presParOf" srcId="{B3124696-559E-4948-8C41-43B8CA887FD2}" destId="{E9C9DFE8-05F2-4F1B-A23F-68AEC1BA6267}" srcOrd="2" destOrd="0" presId="urn:microsoft.com/office/officeart/2005/8/layout/lProcess2"/>
    <dgm:cxn modelId="{D70AA3FC-AB16-4E33-8F99-A3AD7FCD20C3}" type="presParOf" srcId="{E9C9DFE8-05F2-4F1B-A23F-68AEC1BA6267}" destId="{A83CA856-DD16-4944-8C3F-FE4B27114AD9}" srcOrd="0" destOrd="0" presId="urn:microsoft.com/office/officeart/2005/8/layout/lProcess2"/>
    <dgm:cxn modelId="{27D26F68-9C82-4F71-9BBA-A473B97D4F62}" type="presParOf" srcId="{A83CA856-DD16-4944-8C3F-FE4B27114AD9}" destId="{2F39A9BD-9486-4CFA-8459-D6E25662FDFF}" srcOrd="0" destOrd="0" presId="urn:microsoft.com/office/officeart/2005/8/layout/lProcess2"/>
    <dgm:cxn modelId="{539F43D5-1E3F-4DE0-8DE3-4D0AEF94F6B2}" type="presParOf" srcId="{A83CA856-DD16-4944-8C3F-FE4B27114AD9}" destId="{6853CA72-5DD4-4DA3-AC34-1A4DF1B88173}" srcOrd="1" destOrd="0" presId="urn:microsoft.com/office/officeart/2005/8/layout/lProcess2"/>
    <dgm:cxn modelId="{7657A9AC-E9D7-4DBF-A0F3-A097F810C2DB}" type="presParOf" srcId="{A83CA856-DD16-4944-8C3F-FE4B27114AD9}" destId="{D009E141-9C37-429C-BB06-71BC50D275BA}" srcOrd="2" destOrd="0" presId="urn:microsoft.com/office/officeart/2005/8/layout/lProcess2"/>
    <dgm:cxn modelId="{6A7CE9D4-8C00-4836-82E1-380C7A7A8420}" type="presParOf" srcId="{A83CA856-DD16-4944-8C3F-FE4B27114AD9}" destId="{661194C8-39B7-4038-9750-9F34F7397D5A}" srcOrd="3" destOrd="0" presId="urn:microsoft.com/office/officeart/2005/8/layout/lProcess2"/>
    <dgm:cxn modelId="{36E0DE96-85A0-4308-B397-B2E9821FA85D}" type="presParOf" srcId="{A83CA856-DD16-4944-8C3F-FE4B27114AD9}" destId="{607A25C5-6D1B-469E-A595-13FBBD726A2B}" srcOrd="4" destOrd="0" presId="urn:microsoft.com/office/officeart/2005/8/layout/lProcess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B695976D-0758-41E1-B47D-4F1C31FADC02}" type="doc">
      <dgm:prSet loTypeId="urn:microsoft.com/office/officeart/2005/8/layout/lProcess2" loCatId="list" qsTypeId="urn:microsoft.com/office/officeart/2005/8/quickstyle/simple1" qsCatId="simple" csTypeId="urn:microsoft.com/office/officeart/2005/8/colors/accent1_2" csCatId="accent1" phldr="1"/>
      <dgm:spPr/>
      <dgm:t>
        <a:bodyPr/>
        <a:lstStyle/>
        <a:p>
          <a:endParaRPr lang="en-US"/>
        </a:p>
      </dgm:t>
    </dgm:pt>
    <dgm:pt modelId="{06831E98-0D51-452D-B32A-A03580BC2550}">
      <dgm:prSet phldrT="[Text]"/>
      <dgm:spPr/>
      <dgm:t>
        <a:bodyPr/>
        <a:lstStyle/>
        <a:p>
          <a:pPr algn="ctr"/>
          <a:r>
            <a:rPr lang="en-US" dirty="0" smtClean="0"/>
            <a:t>Scope Management</a:t>
          </a:r>
          <a:endParaRPr lang="en-US" dirty="0"/>
        </a:p>
      </dgm:t>
    </dgm:pt>
    <dgm:pt modelId="{A51966F2-866B-4249-8107-4589AE50CDE7}" type="parTrans" cxnId="{3E80520D-54DD-40AF-B0FB-C95D99219076}">
      <dgm:prSet/>
      <dgm:spPr/>
      <dgm:t>
        <a:bodyPr/>
        <a:lstStyle/>
        <a:p>
          <a:endParaRPr lang="en-US"/>
        </a:p>
      </dgm:t>
    </dgm:pt>
    <dgm:pt modelId="{0666A640-E3B6-4023-A169-E9685DF717F4}" type="sibTrans" cxnId="{3E80520D-54DD-40AF-B0FB-C95D99219076}">
      <dgm:prSet/>
      <dgm:spPr/>
      <dgm:t>
        <a:bodyPr/>
        <a:lstStyle/>
        <a:p>
          <a:endParaRPr lang="en-US"/>
        </a:p>
      </dgm:t>
    </dgm:pt>
    <dgm:pt modelId="{58A5497F-67E4-4407-885A-4C3378FF9819}">
      <dgm:prSet phldrT="[Text]"/>
      <dgm:spPr/>
      <dgm:t>
        <a:bodyPr/>
        <a:lstStyle/>
        <a:p>
          <a:r>
            <a:rPr lang="en-US" dirty="0" smtClean="0"/>
            <a:t>Lean Initiation</a:t>
          </a:r>
          <a:endParaRPr lang="en-US" dirty="0"/>
        </a:p>
      </dgm:t>
    </dgm:pt>
    <dgm:pt modelId="{2A2FB209-FDAD-4364-BAFE-896FB433B251}" type="parTrans" cxnId="{72AEF567-85B4-4874-AF04-342CC5E127B3}">
      <dgm:prSet/>
      <dgm:spPr/>
      <dgm:t>
        <a:bodyPr/>
        <a:lstStyle/>
        <a:p>
          <a:endParaRPr lang="en-US"/>
        </a:p>
      </dgm:t>
    </dgm:pt>
    <dgm:pt modelId="{EF86E434-F487-4575-85C7-73E08DD91723}" type="sibTrans" cxnId="{72AEF567-85B4-4874-AF04-342CC5E127B3}">
      <dgm:prSet/>
      <dgm:spPr/>
      <dgm:t>
        <a:bodyPr/>
        <a:lstStyle/>
        <a:p>
          <a:endParaRPr lang="en-US"/>
        </a:p>
      </dgm:t>
    </dgm:pt>
    <dgm:pt modelId="{ADE0F01F-A518-47D4-B48F-23B2431FD018}">
      <dgm:prSet phldrT="[Text]"/>
      <dgm:spPr/>
      <dgm:t>
        <a:bodyPr/>
        <a:lstStyle/>
        <a:p>
          <a:r>
            <a:rPr lang="en-US" dirty="0" smtClean="0"/>
            <a:t>Lean Service Creation</a:t>
          </a:r>
          <a:endParaRPr lang="en-US" dirty="0"/>
        </a:p>
      </dgm:t>
    </dgm:pt>
    <dgm:pt modelId="{73840017-FFF5-4BEA-A5E5-2EE7B9D37286}" type="parTrans" cxnId="{8BDF8B37-EF2E-46AA-AFF7-2F46AACFC1EB}">
      <dgm:prSet/>
      <dgm:spPr/>
      <dgm:t>
        <a:bodyPr/>
        <a:lstStyle/>
        <a:p>
          <a:endParaRPr lang="en-US"/>
        </a:p>
      </dgm:t>
    </dgm:pt>
    <dgm:pt modelId="{CFE08AD2-7EA7-4336-BAA8-B1CC12F99188}" type="sibTrans" cxnId="{8BDF8B37-EF2E-46AA-AFF7-2F46AACFC1EB}">
      <dgm:prSet/>
      <dgm:spPr/>
      <dgm:t>
        <a:bodyPr/>
        <a:lstStyle/>
        <a:p>
          <a:endParaRPr lang="en-US"/>
        </a:p>
      </dgm:t>
    </dgm:pt>
    <dgm:pt modelId="{7D84DCB3-3886-4C22-9275-A76D3342AE0E}">
      <dgm:prSet phldrT="[Text]"/>
      <dgm:spPr/>
      <dgm:t>
        <a:bodyPr/>
        <a:lstStyle/>
        <a:p>
          <a:r>
            <a:rPr lang="en-US" dirty="0" smtClean="0"/>
            <a:t>Processes</a:t>
          </a:r>
          <a:endParaRPr lang="en-US" dirty="0"/>
        </a:p>
      </dgm:t>
    </dgm:pt>
    <dgm:pt modelId="{645CF5E9-DC71-4FC6-8D93-DB11796B13FE}" type="parTrans" cxnId="{060E5F57-EBFA-4E7B-AA4A-C7BD90872BF4}">
      <dgm:prSet/>
      <dgm:spPr/>
      <dgm:t>
        <a:bodyPr/>
        <a:lstStyle/>
        <a:p>
          <a:endParaRPr lang="en-US"/>
        </a:p>
      </dgm:t>
    </dgm:pt>
    <dgm:pt modelId="{64727673-24EE-435C-B2A2-9AAFB5BA479D}" type="sibTrans" cxnId="{060E5F57-EBFA-4E7B-AA4A-C7BD90872BF4}">
      <dgm:prSet/>
      <dgm:spPr/>
      <dgm:t>
        <a:bodyPr/>
        <a:lstStyle/>
        <a:p>
          <a:endParaRPr lang="en-US"/>
        </a:p>
      </dgm:t>
    </dgm:pt>
    <dgm:pt modelId="{491AE4DF-F0ED-4262-A6F3-4918A4F673DD}">
      <dgm:prSet phldrT="[Text]"/>
      <dgm:spPr/>
      <dgm:t>
        <a:bodyPr/>
        <a:lstStyle/>
        <a:p>
          <a:r>
            <a:rPr lang="en-US" dirty="0" smtClean="0"/>
            <a:t>Change Management</a:t>
          </a:r>
          <a:endParaRPr lang="en-US" dirty="0"/>
        </a:p>
      </dgm:t>
    </dgm:pt>
    <dgm:pt modelId="{FD5B9AEC-3287-4102-9C67-A39E9044A445}" type="parTrans" cxnId="{133D72F2-2DC8-4EA3-A88C-A4A83A3624B7}">
      <dgm:prSet/>
      <dgm:spPr/>
      <dgm:t>
        <a:bodyPr/>
        <a:lstStyle/>
        <a:p>
          <a:endParaRPr lang="en-US"/>
        </a:p>
      </dgm:t>
    </dgm:pt>
    <dgm:pt modelId="{C6E83B26-9AF9-420E-88B8-7488FB0D7248}" type="sibTrans" cxnId="{133D72F2-2DC8-4EA3-A88C-A4A83A3624B7}">
      <dgm:prSet/>
      <dgm:spPr/>
      <dgm:t>
        <a:bodyPr/>
        <a:lstStyle/>
        <a:p>
          <a:endParaRPr lang="en-US"/>
        </a:p>
      </dgm:t>
    </dgm:pt>
    <dgm:pt modelId="{4692A6AC-49B3-4D73-B2D2-E1E39693B47A}">
      <dgm:prSet phldrT="[Text]"/>
      <dgm:spPr/>
      <dgm:t>
        <a:bodyPr/>
        <a:lstStyle/>
        <a:p>
          <a:r>
            <a:rPr lang="en-US" dirty="0" smtClean="0"/>
            <a:t>Negotiation </a:t>
          </a:r>
          <a:endParaRPr lang="en-US" dirty="0"/>
        </a:p>
      </dgm:t>
    </dgm:pt>
    <dgm:pt modelId="{4FB9769A-9504-42CD-8769-F9AA797AF020}" type="parTrans" cxnId="{63F7ED07-894C-4A86-9638-DED4AF8AF1CD}">
      <dgm:prSet/>
      <dgm:spPr/>
      <dgm:t>
        <a:bodyPr/>
        <a:lstStyle/>
        <a:p>
          <a:endParaRPr lang="en-US"/>
        </a:p>
      </dgm:t>
    </dgm:pt>
    <dgm:pt modelId="{281A0AA1-772E-4DAD-A61C-377D17704A3A}" type="sibTrans" cxnId="{63F7ED07-894C-4A86-9638-DED4AF8AF1CD}">
      <dgm:prSet/>
      <dgm:spPr/>
      <dgm:t>
        <a:bodyPr/>
        <a:lstStyle/>
        <a:p>
          <a:endParaRPr lang="en-US"/>
        </a:p>
      </dgm:t>
    </dgm:pt>
    <dgm:pt modelId="{A36EFB9D-FD80-4079-A5BD-E22858354F61}">
      <dgm:prSet phldrT="[Text]"/>
      <dgm:spPr/>
      <dgm:t>
        <a:bodyPr/>
        <a:lstStyle/>
        <a:p>
          <a:r>
            <a:rPr lang="en-US" dirty="0" smtClean="0"/>
            <a:t>Project Management</a:t>
          </a:r>
          <a:endParaRPr lang="en-US" dirty="0"/>
        </a:p>
      </dgm:t>
    </dgm:pt>
    <dgm:pt modelId="{FCDF70E2-FDC3-4B42-8ED4-5A35AD84EE49}" type="parTrans" cxnId="{37EBEB15-98E2-4DED-B170-8A0428D3F59C}">
      <dgm:prSet/>
      <dgm:spPr/>
      <dgm:t>
        <a:bodyPr/>
        <a:lstStyle/>
        <a:p>
          <a:endParaRPr lang="en-US"/>
        </a:p>
      </dgm:t>
    </dgm:pt>
    <dgm:pt modelId="{954A27BB-60C3-44A1-ABC3-06D06C4B4347}" type="sibTrans" cxnId="{37EBEB15-98E2-4DED-B170-8A0428D3F59C}">
      <dgm:prSet/>
      <dgm:spPr/>
      <dgm:t>
        <a:bodyPr/>
        <a:lstStyle/>
        <a:p>
          <a:endParaRPr lang="en-US"/>
        </a:p>
      </dgm:t>
    </dgm:pt>
    <dgm:pt modelId="{87664AE9-EE96-4C7A-B1A7-0AA07E46B47C}">
      <dgm:prSet phldrT="[Text]"/>
      <dgm:spPr/>
      <dgm:t>
        <a:bodyPr/>
        <a:lstStyle/>
        <a:p>
          <a:r>
            <a:rPr lang="en-US" dirty="0" smtClean="0"/>
            <a:t>Documentations</a:t>
          </a:r>
          <a:endParaRPr lang="en-US" dirty="0"/>
        </a:p>
      </dgm:t>
    </dgm:pt>
    <dgm:pt modelId="{EB97843D-AD39-4EB0-8767-144E76617885}" type="parTrans" cxnId="{8BEB5CB6-8B59-4035-8BCF-06EAD80A54DA}">
      <dgm:prSet/>
      <dgm:spPr/>
      <dgm:t>
        <a:bodyPr/>
        <a:lstStyle/>
        <a:p>
          <a:endParaRPr lang="en-US"/>
        </a:p>
      </dgm:t>
    </dgm:pt>
    <dgm:pt modelId="{742FA4A5-2EB3-4B52-89D9-AE46DC2DDEDB}" type="sibTrans" cxnId="{8BEB5CB6-8B59-4035-8BCF-06EAD80A54DA}">
      <dgm:prSet/>
      <dgm:spPr/>
      <dgm:t>
        <a:bodyPr/>
        <a:lstStyle/>
        <a:p>
          <a:endParaRPr lang="en-US"/>
        </a:p>
      </dgm:t>
    </dgm:pt>
    <dgm:pt modelId="{70875DE4-F8EC-425F-B259-1AE167EBB4A4}">
      <dgm:prSet phldrT="[Text]"/>
      <dgm:spPr/>
      <dgm:t>
        <a:bodyPr/>
        <a:lstStyle/>
        <a:p>
          <a:r>
            <a:rPr lang="en-US" dirty="0" smtClean="0"/>
            <a:t>BRD &amp; SRS</a:t>
          </a:r>
          <a:endParaRPr lang="en-US" dirty="0"/>
        </a:p>
      </dgm:t>
    </dgm:pt>
    <dgm:pt modelId="{B65E1FD2-E274-4640-90ED-A6BE74C7760F}" type="parTrans" cxnId="{8B2BA37D-58C5-42DA-BA43-CE4CF15FE77D}">
      <dgm:prSet/>
      <dgm:spPr/>
      <dgm:t>
        <a:bodyPr/>
        <a:lstStyle/>
        <a:p>
          <a:endParaRPr lang="en-US"/>
        </a:p>
      </dgm:t>
    </dgm:pt>
    <dgm:pt modelId="{1038FAA2-71EA-4C81-8AD5-CB6CACDA66FD}" type="sibTrans" cxnId="{8B2BA37D-58C5-42DA-BA43-CE4CF15FE77D}">
      <dgm:prSet/>
      <dgm:spPr/>
      <dgm:t>
        <a:bodyPr/>
        <a:lstStyle/>
        <a:p>
          <a:endParaRPr lang="en-US"/>
        </a:p>
      </dgm:t>
    </dgm:pt>
    <dgm:pt modelId="{D47A3B4B-B3EF-4544-941C-56903B1A5DEA}">
      <dgm:prSet phldrT="[Text]"/>
      <dgm:spPr/>
      <dgm:t>
        <a:bodyPr/>
        <a:lstStyle/>
        <a:p>
          <a:r>
            <a:rPr lang="en-US" dirty="0" smtClean="0"/>
            <a:t>Knowledge Management</a:t>
          </a:r>
          <a:endParaRPr lang="en-US" dirty="0"/>
        </a:p>
      </dgm:t>
    </dgm:pt>
    <dgm:pt modelId="{594748C7-17A2-49BA-8F63-1605A38B2929}" type="parTrans" cxnId="{EEBD034C-4EA7-4BD4-A631-FD77137EEB56}">
      <dgm:prSet/>
      <dgm:spPr/>
      <dgm:t>
        <a:bodyPr/>
        <a:lstStyle/>
        <a:p>
          <a:endParaRPr lang="en-US"/>
        </a:p>
      </dgm:t>
    </dgm:pt>
    <dgm:pt modelId="{1D263BA8-8706-4836-B27F-A6C83C4A3229}" type="sibTrans" cxnId="{EEBD034C-4EA7-4BD4-A631-FD77137EEB56}">
      <dgm:prSet/>
      <dgm:spPr/>
      <dgm:t>
        <a:bodyPr/>
        <a:lstStyle/>
        <a:p>
          <a:endParaRPr lang="en-US"/>
        </a:p>
      </dgm:t>
    </dgm:pt>
    <dgm:pt modelId="{AB1EC491-5E44-4CB7-A61F-A1B6E26004B9}">
      <dgm:prSet phldrT="[Text]"/>
      <dgm:spPr/>
      <dgm:t>
        <a:bodyPr/>
        <a:lstStyle/>
        <a:p>
          <a:r>
            <a:rPr lang="en-US" dirty="0" smtClean="0"/>
            <a:t>Test cases</a:t>
          </a:r>
          <a:endParaRPr lang="en-US" dirty="0"/>
        </a:p>
      </dgm:t>
    </dgm:pt>
    <dgm:pt modelId="{4367DA4E-2EA0-4C47-8B10-DDFBE1A2DE62}" type="parTrans" cxnId="{BABBED19-5D51-4977-901C-140A1CDA445D}">
      <dgm:prSet/>
      <dgm:spPr/>
      <dgm:t>
        <a:bodyPr/>
        <a:lstStyle/>
        <a:p>
          <a:endParaRPr lang="en-US"/>
        </a:p>
      </dgm:t>
    </dgm:pt>
    <dgm:pt modelId="{FE863C0E-6642-401A-A113-8315A5462A80}" type="sibTrans" cxnId="{BABBED19-5D51-4977-901C-140A1CDA445D}">
      <dgm:prSet/>
      <dgm:spPr/>
      <dgm:t>
        <a:bodyPr/>
        <a:lstStyle/>
        <a:p>
          <a:endParaRPr lang="en-US"/>
        </a:p>
      </dgm:t>
    </dgm:pt>
    <dgm:pt modelId="{ADBBBB89-0F0A-473F-95EF-BE9D9466B823}">
      <dgm:prSet phldrT="[Text]"/>
      <dgm:spPr/>
      <dgm:t>
        <a:bodyPr/>
        <a:lstStyle/>
        <a:p>
          <a:r>
            <a:rPr lang="en-US" dirty="0" smtClean="0"/>
            <a:t>Risk Management</a:t>
          </a:r>
          <a:endParaRPr lang="en-US" dirty="0"/>
        </a:p>
      </dgm:t>
    </dgm:pt>
    <dgm:pt modelId="{918E889D-05A9-4361-A3B6-4BF6517BD641}" type="parTrans" cxnId="{5B953A29-B2D6-4AFF-8ABA-27D3E609684B}">
      <dgm:prSet/>
      <dgm:spPr/>
      <dgm:t>
        <a:bodyPr/>
        <a:lstStyle/>
        <a:p>
          <a:endParaRPr lang="en-US"/>
        </a:p>
      </dgm:t>
    </dgm:pt>
    <dgm:pt modelId="{EDD76CD8-9C75-4170-9C9C-5CF826653019}" type="sibTrans" cxnId="{5B953A29-B2D6-4AFF-8ABA-27D3E609684B}">
      <dgm:prSet/>
      <dgm:spPr/>
      <dgm:t>
        <a:bodyPr/>
        <a:lstStyle/>
        <a:p>
          <a:endParaRPr lang="en-US"/>
        </a:p>
      </dgm:t>
    </dgm:pt>
    <dgm:pt modelId="{32880391-E4D0-4501-A6B8-C3E26E41E406}">
      <dgm:prSet phldrT="[Text]"/>
      <dgm:spPr/>
      <dgm:t>
        <a:bodyPr/>
        <a:lstStyle/>
        <a:p>
          <a:r>
            <a:rPr lang="en-US" dirty="0" smtClean="0"/>
            <a:t>MVP/MLP</a:t>
          </a:r>
          <a:endParaRPr lang="en-US" dirty="0"/>
        </a:p>
      </dgm:t>
    </dgm:pt>
    <dgm:pt modelId="{62930108-D1E8-4E9B-A1BA-3E07E5056269}" type="parTrans" cxnId="{6FAEF306-52B1-4A28-BC9E-15004E5D7CB4}">
      <dgm:prSet/>
      <dgm:spPr/>
      <dgm:t>
        <a:bodyPr/>
        <a:lstStyle/>
        <a:p>
          <a:endParaRPr lang="en-US"/>
        </a:p>
      </dgm:t>
    </dgm:pt>
    <dgm:pt modelId="{18FBAA20-F75B-4673-B718-BD4CB93F1B68}" type="sibTrans" cxnId="{6FAEF306-52B1-4A28-BC9E-15004E5D7CB4}">
      <dgm:prSet/>
      <dgm:spPr/>
      <dgm:t>
        <a:bodyPr/>
        <a:lstStyle/>
        <a:p>
          <a:endParaRPr lang="en-US"/>
        </a:p>
      </dgm:t>
    </dgm:pt>
    <dgm:pt modelId="{C3FC3D7F-4FFA-4F95-9F4E-6D9D3AB7FC32}">
      <dgm:prSet phldrT="[Text]"/>
      <dgm:spPr/>
      <dgm:t>
        <a:bodyPr/>
        <a:lstStyle/>
        <a:p>
          <a:r>
            <a:rPr lang="en-US" dirty="0" smtClean="0"/>
            <a:t>Conflict Management </a:t>
          </a:r>
          <a:endParaRPr lang="en-US" dirty="0"/>
        </a:p>
      </dgm:t>
    </dgm:pt>
    <dgm:pt modelId="{DB7A37FA-E20C-4B38-98F0-9E95F3DBDA36}" type="parTrans" cxnId="{907CA033-17A4-4707-BBFF-7F1EC6DB187E}">
      <dgm:prSet/>
      <dgm:spPr/>
      <dgm:t>
        <a:bodyPr/>
        <a:lstStyle/>
        <a:p>
          <a:endParaRPr lang="en-US"/>
        </a:p>
      </dgm:t>
    </dgm:pt>
    <dgm:pt modelId="{1390A58C-6757-4BA3-AE31-818610751D6E}" type="sibTrans" cxnId="{907CA033-17A4-4707-BBFF-7F1EC6DB187E}">
      <dgm:prSet/>
      <dgm:spPr/>
      <dgm:t>
        <a:bodyPr/>
        <a:lstStyle/>
        <a:p>
          <a:endParaRPr lang="en-US"/>
        </a:p>
      </dgm:t>
    </dgm:pt>
    <dgm:pt modelId="{C29DA126-E65E-46FA-8654-D59B8EE4E0E2}">
      <dgm:prSet phldrT="[Text]"/>
      <dgm:spPr/>
      <dgm:t>
        <a:bodyPr/>
        <a:lstStyle/>
        <a:p>
          <a:r>
            <a:rPr lang="en-US" dirty="0" smtClean="0"/>
            <a:t>Communication Management</a:t>
          </a:r>
          <a:endParaRPr lang="en-US" dirty="0"/>
        </a:p>
      </dgm:t>
    </dgm:pt>
    <dgm:pt modelId="{5BE956F3-8664-4542-A81C-E0C307E66F14}" type="parTrans" cxnId="{050B2CED-70E9-4911-98D6-8A20B56909F5}">
      <dgm:prSet/>
      <dgm:spPr/>
      <dgm:t>
        <a:bodyPr/>
        <a:lstStyle/>
        <a:p>
          <a:endParaRPr lang="en-US"/>
        </a:p>
      </dgm:t>
    </dgm:pt>
    <dgm:pt modelId="{1F344B4B-ECE7-426C-85BF-9DBFBCAE9095}" type="sibTrans" cxnId="{050B2CED-70E9-4911-98D6-8A20B56909F5}">
      <dgm:prSet/>
      <dgm:spPr/>
      <dgm:t>
        <a:bodyPr/>
        <a:lstStyle/>
        <a:p>
          <a:endParaRPr lang="en-US"/>
        </a:p>
      </dgm:t>
    </dgm:pt>
    <dgm:pt modelId="{1876D8CB-8A60-420B-BF48-821189740CE1}">
      <dgm:prSet phldrT="[Text]"/>
      <dgm:spPr/>
      <dgm:t>
        <a:bodyPr/>
        <a:lstStyle/>
        <a:p>
          <a:r>
            <a:rPr lang="en-US" dirty="0" smtClean="0"/>
            <a:t>Concepts that might assist</a:t>
          </a:r>
          <a:endParaRPr lang="en-US" dirty="0"/>
        </a:p>
      </dgm:t>
    </dgm:pt>
    <dgm:pt modelId="{A10FFEFA-BD54-42C4-8B67-49019601F04D}" type="sibTrans" cxnId="{E091DE8A-B811-4183-A824-B6EA4A96AAE8}">
      <dgm:prSet/>
      <dgm:spPr/>
      <dgm:t>
        <a:bodyPr/>
        <a:lstStyle/>
        <a:p>
          <a:endParaRPr lang="en-US"/>
        </a:p>
      </dgm:t>
    </dgm:pt>
    <dgm:pt modelId="{8F68CDA4-F748-45A1-AE23-20E82698E8E3}" type="parTrans" cxnId="{E091DE8A-B811-4183-A824-B6EA4A96AAE8}">
      <dgm:prSet/>
      <dgm:spPr/>
      <dgm:t>
        <a:bodyPr/>
        <a:lstStyle/>
        <a:p>
          <a:endParaRPr lang="en-US"/>
        </a:p>
      </dgm:t>
    </dgm:pt>
    <dgm:pt modelId="{72B725D3-F66B-4AB0-9C6E-F0FADC81758C}" type="pres">
      <dgm:prSet presAssocID="{B695976D-0758-41E1-B47D-4F1C31FADC02}" presName="theList" presStyleCnt="0">
        <dgm:presLayoutVars>
          <dgm:dir/>
          <dgm:animLvl val="lvl"/>
          <dgm:resizeHandles val="exact"/>
        </dgm:presLayoutVars>
      </dgm:prSet>
      <dgm:spPr/>
      <dgm:t>
        <a:bodyPr/>
        <a:lstStyle/>
        <a:p>
          <a:endParaRPr lang="en-US"/>
        </a:p>
      </dgm:t>
    </dgm:pt>
    <dgm:pt modelId="{487A630F-F149-453B-A0AB-DECDC9E6FE7B}" type="pres">
      <dgm:prSet presAssocID="{06831E98-0D51-452D-B32A-A03580BC2550}" presName="compNode" presStyleCnt="0"/>
      <dgm:spPr/>
    </dgm:pt>
    <dgm:pt modelId="{3AD23648-836D-46F7-B09E-79ECE68573B8}" type="pres">
      <dgm:prSet presAssocID="{06831E98-0D51-452D-B32A-A03580BC2550}" presName="aNode" presStyleLbl="bgShp" presStyleIdx="0" presStyleCnt="4"/>
      <dgm:spPr/>
      <dgm:t>
        <a:bodyPr/>
        <a:lstStyle/>
        <a:p>
          <a:endParaRPr lang="en-US"/>
        </a:p>
      </dgm:t>
    </dgm:pt>
    <dgm:pt modelId="{AEAC2335-0F64-4574-9695-574598F05058}" type="pres">
      <dgm:prSet presAssocID="{06831E98-0D51-452D-B32A-A03580BC2550}" presName="textNode" presStyleLbl="bgShp" presStyleIdx="0" presStyleCnt="4"/>
      <dgm:spPr/>
      <dgm:t>
        <a:bodyPr/>
        <a:lstStyle/>
        <a:p>
          <a:endParaRPr lang="en-US"/>
        </a:p>
      </dgm:t>
    </dgm:pt>
    <dgm:pt modelId="{4E84DBAD-A325-4B22-8C1D-9A09F69716A4}" type="pres">
      <dgm:prSet presAssocID="{06831E98-0D51-452D-B32A-A03580BC2550}" presName="compChildNode" presStyleCnt="0"/>
      <dgm:spPr/>
    </dgm:pt>
    <dgm:pt modelId="{30AEFDBC-7791-4DD5-B459-E2B8D24EB2C7}" type="pres">
      <dgm:prSet presAssocID="{06831E98-0D51-452D-B32A-A03580BC2550}" presName="theInnerList" presStyleCnt="0"/>
      <dgm:spPr/>
    </dgm:pt>
    <dgm:pt modelId="{E20638F9-D99A-4424-8148-A34076D1A0E1}" type="pres">
      <dgm:prSet presAssocID="{58A5497F-67E4-4407-885A-4C3378FF9819}" presName="childNode" presStyleLbl="node1" presStyleIdx="0" presStyleCnt="12">
        <dgm:presLayoutVars>
          <dgm:bulletEnabled val="1"/>
        </dgm:presLayoutVars>
      </dgm:prSet>
      <dgm:spPr/>
      <dgm:t>
        <a:bodyPr/>
        <a:lstStyle/>
        <a:p>
          <a:endParaRPr lang="en-US"/>
        </a:p>
      </dgm:t>
    </dgm:pt>
    <dgm:pt modelId="{4204E83F-2F70-4CE7-8748-E866DE24F8F1}" type="pres">
      <dgm:prSet presAssocID="{58A5497F-67E4-4407-885A-4C3378FF9819}" presName="aSpace2" presStyleCnt="0"/>
      <dgm:spPr/>
    </dgm:pt>
    <dgm:pt modelId="{6602918C-270D-4643-BE81-0304A953D0B8}" type="pres">
      <dgm:prSet presAssocID="{ADE0F01F-A518-47D4-B48F-23B2431FD018}" presName="childNode" presStyleLbl="node1" presStyleIdx="1" presStyleCnt="12">
        <dgm:presLayoutVars>
          <dgm:bulletEnabled val="1"/>
        </dgm:presLayoutVars>
      </dgm:prSet>
      <dgm:spPr/>
      <dgm:t>
        <a:bodyPr/>
        <a:lstStyle/>
        <a:p>
          <a:endParaRPr lang="en-US"/>
        </a:p>
      </dgm:t>
    </dgm:pt>
    <dgm:pt modelId="{AE07E190-70B5-43AF-BE8E-ED85C0610621}" type="pres">
      <dgm:prSet presAssocID="{ADE0F01F-A518-47D4-B48F-23B2431FD018}" presName="aSpace2" presStyleCnt="0"/>
      <dgm:spPr/>
    </dgm:pt>
    <dgm:pt modelId="{22A2EFF8-F0FC-42E1-9FA5-FFAE2F95B22C}" type="pres">
      <dgm:prSet presAssocID="{4692A6AC-49B3-4D73-B2D2-E1E39693B47A}" presName="childNode" presStyleLbl="node1" presStyleIdx="2" presStyleCnt="12">
        <dgm:presLayoutVars>
          <dgm:bulletEnabled val="1"/>
        </dgm:presLayoutVars>
      </dgm:prSet>
      <dgm:spPr/>
      <dgm:t>
        <a:bodyPr/>
        <a:lstStyle/>
        <a:p>
          <a:endParaRPr lang="en-US"/>
        </a:p>
      </dgm:t>
    </dgm:pt>
    <dgm:pt modelId="{0E39A658-E7AF-4F1E-A253-DF24FB906F6B}" type="pres">
      <dgm:prSet presAssocID="{06831E98-0D51-452D-B32A-A03580BC2550}" presName="aSpace" presStyleCnt="0"/>
      <dgm:spPr/>
    </dgm:pt>
    <dgm:pt modelId="{E5D4AF16-B01A-45F7-BE67-7BED339B1D00}" type="pres">
      <dgm:prSet presAssocID="{87664AE9-EE96-4C7A-B1A7-0AA07E46B47C}" presName="compNode" presStyleCnt="0"/>
      <dgm:spPr/>
    </dgm:pt>
    <dgm:pt modelId="{CB4DCC9F-B629-44DA-A2F4-D06B3F8D6786}" type="pres">
      <dgm:prSet presAssocID="{87664AE9-EE96-4C7A-B1A7-0AA07E46B47C}" presName="aNode" presStyleLbl="bgShp" presStyleIdx="1" presStyleCnt="4"/>
      <dgm:spPr/>
      <dgm:t>
        <a:bodyPr/>
        <a:lstStyle/>
        <a:p>
          <a:endParaRPr lang="en-US"/>
        </a:p>
      </dgm:t>
    </dgm:pt>
    <dgm:pt modelId="{D1F68A2B-93C7-4461-AF8E-A0CFEF760C33}" type="pres">
      <dgm:prSet presAssocID="{87664AE9-EE96-4C7A-B1A7-0AA07E46B47C}" presName="textNode" presStyleLbl="bgShp" presStyleIdx="1" presStyleCnt="4"/>
      <dgm:spPr/>
      <dgm:t>
        <a:bodyPr/>
        <a:lstStyle/>
        <a:p>
          <a:endParaRPr lang="en-US"/>
        </a:p>
      </dgm:t>
    </dgm:pt>
    <dgm:pt modelId="{A462965F-7907-452F-BEFA-8D510754C149}" type="pres">
      <dgm:prSet presAssocID="{87664AE9-EE96-4C7A-B1A7-0AA07E46B47C}" presName="compChildNode" presStyleCnt="0"/>
      <dgm:spPr/>
    </dgm:pt>
    <dgm:pt modelId="{14216519-17F8-460C-8A85-2AAFC4DF6B47}" type="pres">
      <dgm:prSet presAssocID="{87664AE9-EE96-4C7A-B1A7-0AA07E46B47C}" presName="theInnerList" presStyleCnt="0"/>
      <dgm:spPr/>
    </dgm:pt>
    <dgm:pt modelId="{95F26D7C-9675-414C-A1C7-310EB6727E1B}" type="pres">
      <dgm:prSet presAssocID="{70875DE4-F8EC-425F-B259-1AE167EBB4A4}" presName="childNode" presStyleLbl="node1" presStyleIdx="3" presStyleCnt="12">
        <dgm:presLayoutVars>
          <dgm:bulletEnabled val="1"/>
        </dgm:presLayoutVars>
      </dgm:prSet>
      <dgm:spPr/>
      <dgm:t>
        <a:bodyPr/>
        <a:lstStyle/>
        <a:p>
          <a:endParaRPr lang="en-US"/>
        </a:p>
      </dgm:t>
    </dgm:pt>
    <dgm:pt modelId="{A0D6F831-FE8E-4671-80BD-5DEFD9696A10}" type="pres">
      <dgm:prSet presAssocID="{70875DE4-F8EC-425F-B259-1AE167EBB4A4}" presName="aSpace2" presStyleCnt="0"/>
      <dgm:spPr/>
    </dgm:pt>
    <dgm:pt modelId="{F3477DE8-DB84-450E-860D-56E66BA41B11}" type="pres">
      <dgm:prSet presAssocID="{D47A3B4B-B3EF-4544-941C-56903B1A5DEA}" presName="childNode" presStyleLbl="node1" presStyleIdx="4" presStyleCnt="12">
        <dgm:presLayoutVars>
          <dgm:bulletEnabled val="1"/>
        </dgm:presLayoutVars>
      </dgm:prSet>
      <dgm:spPr/>
      <dgm:t>
        <a:bodyPr/>
        <a:lstStyle/>
        <a:p>
          <a:endParaRPr lang="en-US"/>
        </a:p>
      </dgm:t>
    </dgm:pt>
    <dgm:pt modelId="{3C75E32B-7176-4DFC-8D6D-9F721F9FF5D4}" type="pres">
      <dgm:prSet presAssocID="{D47A3B4B-B3EF-4544-941C-56903B1A5DEA}" presName="aSpace2" presStyleCnt="0"/>
      <dgm:spPr/>
    </dgm:pt>
    <dgm:pt modelId="{19ECF412-988B-41E9-8B5F-1180D162AFE2}" type="pres">
      <dgm:prSet presAssocID="{AB1EC491-5E44-4CB7-A61F-A1B6E26004B9}" presName="childNode" presStyleLbl="node1" presStyleIdx="5" presStyleCnt="12">
        <dgm:presLayoutVars>
          <dgm:bulletEnabled val="1"/>
        </dgm:presLayoutVars>
      </dgm:prSet>
      <dgm:spPr/>
      <dgm:t>
        <a:bodyPr/>
        <a:lstStyle/>
        <a:p>
          <a:endParaRPr lang="en-US"/>
        </a:p>
      </dgm:t>
    </dgm:pt>
    <dgm:pt modelId="{CA9FFBC0-A681-4253-8217-91ABCB099AB0}" type="pres">
      <dgm:prSet presAssocID="{87664AE9-EE96-4C7A-B1A7-0AA07E46B47C}" presName="aSpace" presStyleCnt="0"/>
      <dgm:spPr/>
    </dgm:pt>
    <dgm:pt modelId="{04B3FB6F-718C-4468-8D89-D081272DDF0D}" type="pres">
      <dgm:prSet presAssocID="{7D84DCB3-3886-4C22-9275-A76D3342AE0E}" presName="compNode" presStyleCnt="0"/>
      <dgm:spPr/>
    </dgm:pt>
    <dgm:pt modelId="{EBC39F05-01A0-4248-AFC1-A8F751DFFC4F}" type="pres">
      <dgm:prSet presAssocID="{7D84DCB3-3886-4C22-9275-A76D3342AE0E}" presName="aNode" presStyleLbl="bgShp" presStyleIdx="2" presStyleCnt="4"/>
      <dgm:spPr/>
      <dgm:t>
        <a:bodyPr/>
        <a:lstStyle/>
        <a:p>
          <a:endParaRPr lang="en-US"/>
        </a:p>
      </dgm:t>
    </dgm:pt>
    <dgm:pt modelId="{113FE253-7043-4FFA-9FF7-9DBFA3A10C60}" type="pres">
      <dgm:prSet presAssocID="{7D84DCB3-3886-4C22-9275-A76D3342AE0E}" presName="textNode" presStyleLbl="bgShp" presStyleIdx="2" presStyleCnt="4"/>
      <dgm:spPr/>
      <dgm:t>
        <a:bodyPr/>
        <a:lstStyle/>
        <a:p>
          <a:endParaRPr lang="en-US"/>
        </a:p>
      </dgm:t>
    </dgm:pt>
    <dgm:pt modelId="{E899A195-3576-493A-9F08-78E3711723FA}" type="pres">
      <dgm:prSet presAssocID="{7D84DCB3-3886-4C22-9275-A76D3342AE0E}" presName="compChildNode" presStyleCnt="0"/>
      <dgm:spPr/>
    </dgm:pt>
    <dgm:pt modelId="{2C44FDD9-A043-4FA1-B147-9F60DA8AC461}" type="pres">
      <dgm:prSet presAssocID="{7D84DCB3-3886-4C22-9275-A76D3342AE0E}" presName="theInnerList" presStyleCnt="0"/>
      <dgm:spPr/>
    </dgm:pt>
    <dgm:pt modelId="{6C3CEF61-8999-4096-AAA2-9D8D2BD30BFB}" type="pres">
      <dgm:prSet presAssocID="{491AE4DF-F0ED-4262-A6F3-4918A4F673DD}" presName="childNode" presStyleLbl="node1" presStyleIdx="6" presStyleCnt="12">
        <dgm:presLayoutVars>
          <dgm:bulletEnabled val="1"/>
        </dgm:presLayoutVars>
      </dgm:prSet>
      <dgm:spPr/>
      <dgm:t>
        <a:bodyPr/>
        <a:lstStyle/>
        <a:p>
          <a:endParaRPr lang="en-US"/>
        </a:p>
      </dgm:t>
    </dgm:pt>
    <dgm:pt modelId="{4DE1541D-153A-4EAC-AB62-55E337DEAFAC}" type="pres">
      <dgm:prSet presAssocID="{491AE4DF-F0ED-4262-A6F3-4918A4F673DD}" presName="aSpace2" presStyleCnt="0"/>
      <dgm:spPr/>
    </dgm:pt>
    <dgm:pt modelId="{B260103B-8E90-480A-AFBF-1515FD8F28A3}" type="pres">
      <dgm:prSet presAssocID="{A36EFB9D-FD80-4079-A5BD-E22858354F61}" presName="childNode" presStyleLbl="node1" presStyleIdx="7" presStyleCnt="12">
        <dgm:presLayoutVars>
          <dgm:bulletEnabled val="1"/>
        </dgm:presLayoutVars>
      </dgm:prSet>
      <dgm:spPr/>
      <dgm:t>
        <a:bodyPr/>
        <a:lstStyle/>
        <a:p>
          <a:endParaRPr lang="en-US"/>
        </a:p>
      </dgm:t>
    </dgm:pt>
    <dgm:pt modelId="{6A332868-BC1C-4350-884A-C525175B8AC1}" type="pres">
      <dgm:prSet presAssocID="{A36EFB9D-FD80-4079-A5BD-E22858354F61}" presName="aSpace2" presStyleCnt="0"/>
      <dgm:spPr/>
    </dgm:pt>
    <dgm:pt modelId="{4B3E823F-2D7A-4FF5-81C0-ED1D7D401A33}" type="pres">
      <dgm:prSet presAssocID="{ADBBBB89-0F0A-473F-95EF-BE9D9466B823}" presName="childNode" presStyleLbl="node1" presStyleIdx="8" presStyleCnt="12">
        <dgm:presLayoutVars>
          <dgm:bulletEnabled val="1"/>
        </dgm:presLayoutVars>
      </dgm:prSet>
      <dgm:spPr/>
      <dgm:t>
        <a:bodyPr/>
        <a:lstStyle/>
        <a:p>
          <a:endParaRPr lang="en-US"/>
        </a:p>
      </dgm:t>
    </dgm:pt>
    <dgm:pt modelId="{A135984A-4FBF-49C3-9FA3-5D0526FAED44}" type="pres">
      <dgm:prSet presAssocID="{7D84DCB3-3886-4C22-9275-A76D3342AE0E}" presName="aSpace" presStyleCnt="0"/>
      <dgm:spPr/>
    </dgm:pt>
    <dgm:pt modelId="{F0710397-47D3-4C46-B6FD-590C06F31B79}" type="pres">
      <dgm:prSet presAssocID="{1876D8CB-8A60-420B-BF48-821189740CE1}" presName="compNode" presStyleCnt="0"/>
      <dgm:spPr/>
    </dgm:pt>
    <dgm:pt modelId="{A194EB4A-7A8B-4473-9D05-689A2540CFA7}" type="pres">
      <dgm:prSet presAssocID="{1876D8CB-8A60-420B-BF48-821189740CE1}" presName="aNode" presStyleLbl="bgShp" presStyleIdx="3" presStyleCnt="4"/>
      <dgm:spPr/>
      <dgm:t>
        <a:bodyPr/>
        <a:lstStyle/>
        <a:p>
          <a:endParaRPr lang="en-US"/>
        </a:p>
      </dgm:t>
    </dgm:pt>
    <dgm:pt modelId="{6DF09967-A9D3-47FF-9387-4567C2309510}" type="pres">
      <dgm:prSet presAssocID="{1876D8CB-8A60-420B-BF48-821189740CE1}" presName="textNode" presStyleLbl="bgShp" presStyleIdx="3" presStyleCnt="4"/>
      <dgm:spPr/>
      <dgm:t>
        <a:bodyPr/>
        <a:lstStyle/>
        <a:p>
          <a:endParaRPr lang="en-US"/>
        </a:p>
      </dgm:t>
    </dgm:pt>
    <dgm:pt modelId="{0BB80BE1-B98A-4539-BE8F-EFBC23276E5B}" type="pres">
      <dgm:prSet presAssocID="{1876D8CB-8A60-420B-BF48-821189740CE1}" presName="compChildNode" presStyleCnt="0"/>
      <dgm:spPr/>
    </dgm:pt>
    <dgm:pt modelId="{6B9B5F0A-1A5C-4105-BD76-6BC2E666655A}" type="pres">
      <dgm:prSet presAssocID="{1876D8CB-8A60-420B-BF48-821189740CE1}" presName="theInnerList" presStyleCnt="0"/>
      <dgm:spPr/>
    </dgm:pt>
    <dgm:pt modelId="{170EA525-26BD-4368-87AB-257A0C72DCE7}" type="pres">
      <dgm:prSet presAssocID="{32880391-E4D0-4501-A6B8-C3E26E41E406}" presName="childNode" presStyleLbl="node1" presStyleIdx="9" presStyleCnt="12">
        <dgm:presLayoutVars>
          <dgm:bulletEnabled val="1"/>
        </dgm:presLayoutVars>
      </dgm:prSet>
      <dgm:spPr/>
      <dgm:t>
        <a:bodyPr/>
        <a:lstStyle/>
        <a:p>
          <a:endParaRPr lang="en-US"/>
        </a:p>
      </dgm:t>
    </dgm:pt>
    <dgm:pt modelId="{671A8A2C-23DE-4986-A2EE-89A99B4D4987}" type="pres">
      <dgm:prSet presAssocID="{32880391-E4D0-4501-A6B8-C3E26E41E406}" presName="aSpace2" presStyleCnt="0"/>
      <dgm:spPr/>
    </dgm:pt>
    <dgm:pt modelId="{65A28EE0-F649-4C7F-B22C-14E6C4CE596B}" type="pres">
      <dgm:prSet presAssocID="{C3FC3D7F-4FFA-4F95-9F4E-6D9D3AB7FC32}" presName="childNode" presStyleLbl="node1" presStyleIdx="10" presStyleCnt="12">
        <dgm:presLayoutVars>
          <dgm:bulletEnabled val="1"/>
        </dgm:presLayoutVars>
      </dgm:prSet>
      <dgm:spPr/>
      <dgm:t>
        <a:bodyPr/>
        <a:lstStyle/>
        <a:p>
          <a:endParaRPr lang="en-US"/>
        </a:p>
      </dgm:t>
    </dgm:pt>
    <dgm:pt modelId="{9C7B1B76-FD65-4543-8E86-C1AF3A52C90B}" type="pres">
      <dgm:prSet presAssocID="{C3FC3D7F-4FFA-4F95-9F4E-6D9D3AB7FC32}" presName="aSpace2" presStyleCnt="0"/>
      <dgm:spPr/>
    </dgm:pt>
    <dgm:pt modelId="{C1C1AF84-59E0-419D-91A9-4AE23EE96D56}" type="pres">
      <dgm:prSet presAssocID="{C29DA126-E65E-46FA-8654-D59B8EE4E0E2}" presName="childNode" presStyleLbl="node1" presStyleIdx="11" presStyleCnt="12">
        <dgm:presLayoutVars>
          <dgm:bulletEnabled val="1"/>
        </dgm:presLayoutVars>
      </dgm:prSet>
      <dgm:spPr/>
      <dgm:t>
        <a:bodyPr/>
        <a:lstStyle/>
        <a:p>
          <a:endParaRPr lang="en-US"/>
        </a:p>
      </dgm:t>
    </dgm:pt>
  </dgm:ptLst>
  <dgm:cxnLst>
    <dgm:cxn modelId="{21A4E848-41AD-4F77-BA16-96BB3D81F49A}" type="presOf" srcId="{AB1EC491-5E44-4CB7-A61F-A1B6E26004B9}" destId="{19ECF412-988B-41E9-8B5F-1180D162AFE2}" srcOrd="0" destOrd="0" presId="urn:microsoft.com/office/officeart/2005/8/layout/lProcess2"/>
    <dgm:cxn modelId="{3E80520D-54DD-40AF-B0FB-C95D99219076}" srcId="{B695976D-0758-41E1-B47D-4F1C31FADC02}" destId="{06831E98-0D51-452D-B32A-A03580BC2550}" srcOrd="0" destOrd="0" parTransId="{A51966F2-866B-4249-8107-4589AE50CDE7}" sibTransId="{0666A640-E3B6-4023-A169-E9685DF717F4}"/>
    <dgm:cxn modelId="{89BCBF8F-CD7C-46F5-9241-918984705330}" type="presOf" srcId="{7D84DCB3-3886-4C22-9275-A76D3342AE0E}" destId="{113FE253-7043-4FFA-9FF7-9DBFA3A10C60}" srcOrd="1" destOrd="0" presId="urn:microsoft.com/office/officeart/2005/8/layout/lProcess2"/>
    <dgm:cxn modelId="{E091DE8A-B811-4183-A824-B6EA4A96AAE8}" srcId="{B695976D-0758-41E1-B47D-4F1C31FADC02}" destId="{1876D8CB-8A60-420B-BF48-821189740CE1}" srcOrd="3" destOrd="0" parTransId="{8F68CDA4-F748-45A1-AE23-20E82698E8E3}" sibTransId="{A10FFEFA-BD54-42C4-8B67-49019601F04D}"/>
    <dgm:cxn modelId="{61864E9A-331D-41B8-B921-E1E2F25C2B1E}" type="presOf" srcId="{87664AE9-EE96-4C7A-B1A7-0AA07E46B47C}" destId="{CB4DCC9F-B629-44DA-A2F4-D06B3F8D6786}" srcOrd="0" destOrd="0" presId="urn:microsoft.com/office/officeart/2005/8/layout/lProcess2"/>
    <dgm:cxn modelId="{3561ABE0-DABB-4900-A896-09DE65AE796D}" type="presOf" srcId="{491AE4DF-F0ED-4262-A6F3-4918A4F673DD}" destId="{6C3CEF61-8999-4096-AAA2-9D8D2BD30BFB}" srcOrd="0" destOrd="0" presId="urn:microsoft.com/office/officeart/2005/8/layout/lProcess2"/>
    <dgm:cxn modelId="{8BEB5CB6-8B59-4035-8BCF-06EAD80A54DA}" srcId="{B695976D-0758-41E1-B47D-4F1C31FADC02}" destId="{87664AE9-EE96-4C7A-B1A7-0AA07E46B47C}" srcOrd="1" destOrd="0" parTransId="{EB97843D-AD39-4EB0-8767-144E76617885}" sibTransId="{742FA4A5-2EB3-4B52-89D9-AE46DC2DDEDB}"/>
    <dgm:cxn modelId="{8B2BA37D-58C5-42DA-BA43-CE4CF15FE77D}" srcId="{87664AE9-EE96-4C7A-B1A7-0AA07E46B47C}" destId="{70875DE4-F8EC-425F-B259-1AE167EBB4A4}" srcOrd="0" destOrd="0" parTransId="{B65E1FD2-E274-4640-90ED-A6BE74C7760F}" sibTransId="{1038FAA2-71EA-4C81-8AD5-CB6CACDA66FD}"/>
    <dgm:cxn modelId="{A2EA5A3E-09BF-427F-9408-578741E00202}" type="presOf" srcId="{1876D8CB-8A60-420B-BF48-821189740CE1}" destId="{A194EB4A-7A8B-4473-9D05-689A2540CFA7}" srcOrd="0" destOrd="0" presId="urn:microsoft.com/office/officeart/2005/8/layout/lProcess2"/>
    <dgm:cxn modelId="{37EBEB15-98E2-4DED-B170-8A0428D3F59C}" srcId="{7D84DCB3-3886-4C22-9275-A76D3342AE0E}" destId="{A36EFB9D-FD80-4079-A5BD-E22858354F61}" srcOrd="1" destOrd="0" parTransId="{FCDF70E2-FDC3-4B42-8ED4-5A35AD84EE49}" sibTransId="{954A27BB-60C3-44A1-ABC3-06D06C4B4347}"/>
    <dgm:cxn modelId="{71F885E3-5C99-4D5C-914B-D30D6E3C9DEB}" type="presOf" srcId="{7D84DCB3-3886-4C22-9275-A76D3342AE0E}" destId="{EBC39F05-01A0-4248-AFC1-A8F751DFFC4F}" srcOrd="0" destOrd="0" presId="urn:microsoft.com/office/officeart/2005/8/layout/lProcess2"/>
    <dgm:cxn modelId="{060E5F57-EBFA-4E7B-AA4A-C7BD90872BF4}" srcId="{B695976D-0758-41E1-B47D-4F1C31FADC02}" destId="{7D84DCB3-3886-4C22-9275-A76D3342AE0E}" srcOrd="2" destOrd="0" parTransId="{645CF5E9-DC71-4FC6-8D93-DB11796B13FE}" sibTransId="{64727673-24EE-435C-B2A2-9AAFB5BA479D}"/>
    <dgm:cxn modelId="{0EE7C5D9-4CD1-491B-A3DC-7C897B6AC76A}" type="presOf" srcId="{87664AE9-EE96-4C7A-B1A7-0AA07E46B47C}" destId="{D1F68A2B-93C7-4461-AF8E-A0CFEF760C33}" srcOrd="1" destOrd="0" presId="urn:microsoft.com/office/officeart/2005/8/layout/lProcess2"/>
    <dgm:cxn modelId="{6DEAAC93-9CF8-4899-9385-7B6420934CDA}" type="presOf" srcId="{1876D8CB-8A60-420B-BF48-821189740CE1}" destId="{6DF09967-A9D3-47FF-9387-4567C2309510}" srcOrd="1" destOrd="0" presId="urn:microsoft.com/office/officeart/2005/8/layout/lProcess2"/>
    <dgm:cxn modelId="{133D72F2-2DC8-4EA3-A88C-A4A83A3624B7}" srcId="{7D84DCB3-3886-4C22-9275-A76D3342AE0E}" destId="{491AE4DF-F0ED-4262-A6F3-4918A4F673DD}" srcOrd="0" destOrd="0" parTransId="{FD5B9AEC-3287-4102-9C67-A39E9044A445}" sibTransId="{C6E83B26-9AF9-420E-88B8-7488FB0D7248}"/>
    <dgm:cxn modelId="{6ED25777-5DFE-4D57-A970-F4C32683E903}" type="presOf" srcId="{C3FC3D7F-4FFA-4F95-9F4E-6D9D3AB7FC32}" destId="{65A28EE0-F649-4C7F-B22C-14E6C4CE596B}" srcOrd="0" destOrd="0" presId="urn:microsoft.com/office/officeart/2005/8/layout/lProcess2"/>
    <dgm:cxn modelId="{72AEF567-85B4-4874-AF04-342CC5E127B3}" srcId="{06831E98-0D51-452D-B32A-A03580BC2550}" destId="{58A5497F-67E4-4407-885A-4C3378FF9819}" srcOrd="0" destOrd="0" parTransId="{2A2FB209-FDAD-4364-BAFE-896FB433B251}" sibTransId="{EF86E434-F487-4575-85C7-73E08DD91723}"/>
    <dgm:cxn modelId="{A5E694C8-4B46-44F4-947F-3E75DBF9D5B3}" type="presOf" srcId="{ADE0F01F-A518-47D4-B48F-23B2431FD018}" destId="{6602918C-270D-4643-BE81-0304A953D0B8}" srcOrd="0" destOrd="0" presId="urn:microsoft.com/office/officeart/2005/8/layout/lProcess2"/>
    <dgm:cxn modelId="{EEBD034C-4EA7-4BD4-A631-FD77137EEB56}" srcId="{87664AE9-EE96-4C7A-B1A7-0AA07E46B47C}" destId="{D47A3B4B-B3EF-4544-941C-56903B1A5DEA}" srcOrd="1" destOrd="0" parTransId="{594748C7-17A2-49BA-8F63-1605A38B2929}" sibTransId="{1D263BA8-8706-4836-B27F-A6C83C4A3229}"/>
    <dgm:cxn modelId="{8BDF8B37-EF2E-46AA-AFF7-2F46AACFC1EB}" srcId="{06831E98-0D51-452D-B32A-A03580BC2550}" destId="{ADE0F01F-A518-47D4-B48F-23B2431FD018}" srcOrd="1" destOrd="0" parTransId="{73840017-FFF5-4BEA-A5E5-2EE7B9D37286}" sibTransId="{CFE08AD2-7EA7-4336-BAA8-B1CC12F99188}"/>
    <dgm:cxn modelId="{BABBED19-5D51-4977-901C-140A1CDA445D}" srcId="{87664AE9-EE96-4C7A-B1A7-0AA07E46B47C}" destId="{AB1EC491-5E44-4CB7-A61F-A1B6E26004B9}" srcOrd="2" destOrd="0" parTransId="{4367DA4E-2EA0-4C47-8B10-DDFBE1A2DE62}" sibTransId="{FE863C0E-6642-401A-A113-8315A5462A80}"/>
    <dgm:cxn modelId="{BE9D7C39-492A-42DA-9DE6-ADFFA8799A7C}" type="presOf" srcId="{A36EFB9D-FD80-4079-A5BD-E22858354F61}" destId="{B260103B-8E90-480A-AFBF-1515FD8F28A3}" srcOrd="0" destOrd="0" presId="urn:microsoft.com/office/officeart/2005/8/layout/lProcess2"/>
    <dgm:cxn modelId="{220C559D-75AC-46D2-BFFF-20F66D623442}" type="presOf" srcId="{58A5497F-67E4-4407-885A-4C3378FF9819}" destId="{E20638F9-D99A-4424-8148-A34076D1A0E1}" srcOrd="0" destOrd="0" presId="urn:microsoft.com/office/officeart/2005/8/layout/lProcess2"/>
    <dgm:cxn modelId="{6FAEF306-52B1-4A28-BC9E-15004E5D7CB4}" srcId="{1876D8CB-8A60-420B-BF48-821189740CE1}" destId="{32880391-E4D0-4501-A6B8-C3E26E41E406}" srcOrd="0" destOrd="0" parTransId="{62930108-D1E8-4E9B-A1BA-3E07E5056269}" sibTransId="{18FBAA20-F75B-4673-B718-BD4CB93F1B68}"/>
    <dgm:cxn modelId="{AA1B4D97-BC20-4B41-853D-4DABE1149451}" type="presOf" srcId="{06831E98-0D51-452D-B32A-A03580BC2550}" destId="{AEAC2335-0F64-4574-9695-574598F05058}" srcOrd="1" destOrd="0" presId="urn:microsoft.com/office/officeart/2005/8/layout/lProcess2"/>
    <dgm:cxn modelId="{FA49B5FB-95CD-48BA-8CE0-C936AE039886}" type="presOf" srcId="{70875DE4-F8EC-425F-B259-1AE167EBB4A4}" destId="{95F26D7C-9675-414C-A1C7-310EB6727E1B}" srcOrd="0" destOrd="0" presId="urn:microsoft.com/office/officeart/2005/8/layout/lProcess2"/>
    <dgm:cxn modelId="{53DD8C19-8792-4D17-9CED-E64C335FA608}" type="presOf" srcId="{ADBBBB89-0F0A-473F-95EF-BE9D9466B823}" destId="{4B3E823F-2D7A-4FF5-81C0-ED1D7D401A33}" srcOrd="0" destOrd="0" presId="urn:microsoft.com/office/officeart/2005/8/layout/lProcess2"/>
    <dgm:cxn modelId="{907CA033-17A4-4707-BBFF-7F1EC6DB187E}" srcId="{1876D8CB-8A60-420B-BF48-821189740CE1}" destId="{C3FC3D7F-4FFA-4F95-9F4E-6D9D3AB7FC32}" srcOrd="1" destOrd="0" parTransId="{DB7A37FA-E20C-4B38-98F0-9E95F3DBDA36}" sibTransId="{1390A58C-6757-4BA3-AE31-818610751D6E}"/>
    <dgm:cxn modelId="{8157C3CC-1B5E-4C1A-969A-8F26EC2497A5}" type="presOf" srcId="{06831E98-0D51-452D-B32A-A03580BC2550}" destId="{3AD23648-836D-46F7-B09E-79ECE68573B8}" srcOrd="0" destOrd="0" presId="urn:microsoft.com/office/officeart/2005/8/layout/lProcess2"/>
    <dgm:cxn modelId="{7BB53A34-9FFE-4F49-B110-35C298EEB03B}" type="presOf" srcId="{D47A3B4B-B3EF-4544-941C-56903B1A5DEA}" destId="{F3477DE8-DB84-450E-860D-56E66BA41B11}" srcOrd="0" destOrd="0" presId="urn:microsoft.com/office/officeart/2005/8/layout/lProcess2"/>
    <dgm:cxn modelId="{63F7ED07-894C-4A86-9638-DED4AF8AF1CD}" srcId="{06831E98-0D51-452D-B32A-A03580BC2550}" destId="{4692A6AC-49B3-4D73-B2D2-E1E39693B47A}" srcOrd="2" destOrd="0" parTransId="{4FB9769A-9504-42CD-8769-F9AA797AF020}" sibTransId="{281A0AA1-772E-4DAD-A61C-377D17704A3A}"/>
    <dgm:cxn modelId="{38005387-F62B-4998-AA32-64B1CA0097BC}" type="presOf" srcId="{4692A6AC-49B3-4D73-B2D2-E1E39693B47A}" destId="{22A2EFF8-F0FC-42E1-9FA5-FFAE2F95B22C}" srcOrd="0" destOrd="0" presId="urn:microsoft.com/office/officeart/2005/8/layout/lProcess2"/>
    <dgm:cxn modelId="{BF5F9E0F-2DDA-42D4-B0BA-61D792717B86}" type="presOf" srcId="{C29DA126-E65E-46FA-8654-D59B8EE4E0E2}" destId="{C1C1AF84-59E0-419D-91A9-4AE23EE96D56}" srcOrd="0" destOrd="0" presId="urn:microsoft.com/office/officeart/2005/8/layout/lProcess2"/>
    <dgm:cxn modelId="{050B2CED-70E9-4911-98D6-8A20B56909F5}" srcId="{1876D8CB-8A60-420B-BF48-821189740CE1}" destId="{C29DA126-E65E-46FA-8654-D59B8EE4E0E2}" srcOrd="2" destOrd="0" parTransId="{5BE956F3-8664-4542-A81C-E0C307E66F14}" sibTransId="{1F344B4B-ECE7-426C-85BF-9DBFBCAE9095}"/>
    <dgm:cxn modelId="{98F627A4-12CA-46E9-96B2-2E873618192A}" type="presOf" srcId="{B695976D-0758-41E1-B47D-4F1C31FADC02}" destId="{72B725D3-F66B-4AB0-9C6E-F0FADC81758C}" srcOrd="0" destOrd="0" presId="urn:microsoft.com/office/officeart/2005/8/layout/lProcess2"/>
    <dgm:cxn modelId="{45526506-B1A4-43F9-9390-8C54C48EC033}" type="presOf" srcId="{32880391-E4D0-4501-A6B8-C3E26E41E406}" destId="{170EA525-26BD-4368-87AB-257A0C72DCE7}" srcOrd="0" destOrd="0" presId="urn:microsoft.com/office/officeart/2005/8/layout/lProcess2"/>
    <dgm:cxn modelId="{5B953A29-B2D6-4AFF-8ABA-27D3E609684B}" srcId="{7D84DCB3-3886-4C22-9275-A76D3342AE0E}" destId="{ADBBBB89-0F0A-473F-95EF-BE9D9466B823}" srcOrd="2" destOrd="0" parTransId="{918E889D-05A9-4361-A3B6-4BF6517BD641}" sibTransId="{EDD76CD8-9C75-4170-9C9C-5CF826653019}"/>
    <dgm:cxn modelId="{EE9E3F97-005A-4516-A9E3-9AB7DF942843}" type="presParOf" srcId="{72B725D3-F66B-4AB0-9C6E-F0FADC81758C}" destId="{487A630F-F149-453B-A0AB-DECDC9E6FE7B}" srcOrd="0" destOrd="0" presId="urn:microsoft.com/office/officeart/2005/8/layout/lProcess2"/>
    <dgm:cxn modelId="{9E1334F5-0346-4D02-9A2D-10AE11AA7ECE}" type="presParOf" srcId="{487A630F-F149-453B-A0AB-DECDC9E6FE7B}" destId="{3AD23648-836D-46F7-B09E-79ECE68573B8}" srcOrd="0" destOrd="0" presId="urn:microsoft.com/office/officeart/2005/8/layout/lProcess2"/>
    <dgm:cxn modelId="{1B45453F-4CB0-4ADA-999A-0476FCAFF39F}" type="presParOf" srcId="{487A630F-F149-453B-A0AB-DECDC9E6FE7B}" destId="{AEAC2335-0F64-4574-9695-574598F05058}" srcOrd="1" destOrd="0" presId="urn:microsoft.com/office/officeart/2005/8/layout/lProcess2"/>
    <dgm:cxn modelId="{A0FA7C4D-5B41-495B-9094-8B91CFCFBA69}" type="presParOf" srcId="{487A630F-F149-453B-A0AB-DECDC9E6FE7B}" destId="{4E84DBAD-A325-4B22-8C1D-9A09F69716A4}" srcOrd="2" destOrd="0" presId="urn:microsoft.com/office/officeart/2005/8/layout/lProcess2"/>
    <dgm:cxn modelId="{28FC761E-096D-4AED-BD59-59DFBFA990B6}" type="presParOf" srcId="{4E84DBAD-A325-4B22-8C1D-9A09F69716A4}" destId="{30AEFDBC-7791-4DD5-B459-E2B8D24EB2C7}" srcOrd="0" destOrd="0" presId="urn:microsoft.com/office/officeart/2005/8/layout/lProcess2"/>
    <dgm:cxn modelId="{72AEC039-A42C-4CC0-A821-224095776019}" type="presParOf" srcId="{30AEFDBC-7791-4DD5-B459-E2B8D24EB2C7}" destId="{E20638F9-D99A-4424-8148-A34076D1A0E1}" srcOrd="0" destOrd="0" presId="urn:microsoft.com/office/officeart/2005/8/layout/lProcess2"/>
    <dgm:cxn modelId="{DF5F5618-3853-41F1-BA9A-53A4CBAB4C91}" type="presParOf" srcId="{30AEFDBC-7791-4DD5-B459-E2B8D24EB2C7}" destId="{4204E83F-2F70-4CE7-8748-E866DE24F8F1}" srcOrd="1" destOrd="0" presId="urn:microsoft.com/office/officeart/2005/8/layout/lProcess2"/>
    <dgm:cxn modelId="{82AE70ED-7D45-42E1-99E8-530C841D7D73}" type="presParOf" srcId="{30AEFDBC-7791-4DD5-B459-E2B8D24EB2C7}" destId="{6602918C-270D-4643-BE81-0304A953D0B8}" srcOrd="2" destOrd="0" presId="urn:microsoft.com/office/officeart/2005/8/layout/lProcess2"/>
    <dgm:cxn modelId="{D04DD7AB-584F-4A07-90F9-79D0642B3318}" type="presParOf" srcId="{30AEFDBC-7791-4DD5-B459-E2B8D24EB2C7}" destId="{AE07E190-70B5-43AF-BE8E-ED85C0610621}" srcOrd="3" destOrd="0" presId="urn:microsoft.com/office/officeart/2005/8/layout/lProcess2"/>
    <dgm:cxn modelId="{CFC59F2F-E245-48CF-8E1B-FF80EA29E4F1}" type="presParOf" srcId="{30AEFDBC-7791-4DD5-B459-E2B8D24EB2C7}" destId="{22A2EFF8-F0FC-42E1-9FA5-FFAE2F95B22C}" srcOrd="4" destOrd="0" presId="urn:microsoft.com/office/officeart/2005/8/layout/lProcess2"/>
    <dgm:cxn modelId="{A8BC0E43-D932-448A-A6A3-C779FA87ABDD}" type="presParOf" srcId="{72B725D3-F66B-4AB0-9C6E-F0FADC81758C}" destId="{0E39A658-E7AF-4F1E-A253-DF24FB906F6B}" srcOrd="1" destOrd="0" presId="urn:microsoft.com/office/officeart/2005/8/layout/lProcess2"/>
    <dgm:cxn modelId="{131E8A74-94AE-43AD-A166-E46F200F5B8A}" type="presParOf" srcId="{72B725D3-F66B-4AB0-9C6E-F0FADC81758C}" destId="{E5D4AF16-B01A-45F7-BE67-7BED339B1D00}" srcOrd="2" destOrd="0" presId="urn:microsoft.com/office/officeart/2005/8/layout/lProcess2"/>
    <dgm:cxn modelId="{AF967F81-F1F6-46E7-BEE7-B862900CBD03}" type="presParOf" srcId="{E5D4AF16-B01A-45F7-BE67-7BED339B1D00}" destId="{CB4DCC9F-B629-44DA-A2F4-D06B3F8D6786}" srcOrd="0" destOrd="0" presId="urn:microsoft.com/office/officeart/2005/8/layout/lProcess2"/>
    <dgm:cxn modelId="{A6871810-8BFD-4C98-9762-91EFCF04E5A1}" type="presParOf" srcId="{E5D4AF16-B01A-45F7-BE67-7BED339B1D00}" destId="{D1F68A2B-93C7-4461-AF8E-A0CFEF760C33}" srcOrd="1" destOrd="0" presId="urn:microsoft.com/office/officeart/2005/8/layout/lProcess2"/>
    <dgm:cxn modelId="{E69DDFCA-9BAA-4BE2-BEE2-2A5615E5FA24}" type="presParOf" srcId="{E5D4AF16-B01A-45F7-BE67-7BED339B1D00}" destId="{A462965F-7907-452F-BEFA-8D510754C149}" srcOrd="2" destOrd="0" presId="urn:microsoft.com/office/officeart/2005/8/layout/lProcess2"/>
    <dgm:cxn modelId="{7E764B76-FFC2-4F09-9EEC-20836B1EB8DD}" type="presParOf" srcId="{A462965F-7907-452F-BEFA-8D510754C149}" destId="{14216519-17F8-460C-8A85-2AAFC4DF6B47}" srcOrd="0" destOrd="0" presId="urn:microsoft.com/office/officeart/2005/8/layout/lProcess2"/>
    <dgm:cxn modelId="{F7010CAF-8507-4F2A-AB03-78F03EE623C0}" type="presParOf" srcId="{14216519-17F8-460C-8A85-2AAFC4DF6B47}" destId="{95F26D7C-9675-414C-A1C7-310EB6727E1B}" srcOrd="0" destOrd="0" presId="urn:microsoft.com/office/officeart/2005/8/layout/lProcess2"/>
    <dgm:cxn modelId="{95C8A9AD-9859-4BD6-B92C-E7BA9DDFCC4D}" type="presParOf" srcId="{14216519-17F8-460C-8A85-2AAFC4DF6B47}" destId="{A0D6F831-FE8E-4671-80BD-5DEFD9696A10}" srcOrd="1" destOrd="0" presId="urn:microsoft.com/office/officeart/2005/8/layout/lProcess2"/>
    <dgm:cxn modelId="{EE0DC61E-9C46-4FDA-95D7-1BE036206EE6}" type="presParOf" srcId="{14216519-17F8-460C-8A85-2AAFC4DF6B47}" destId="{F3477DE8-DB84-450E-860D-56E66BA41B11}" srcOrd="2" destOrd="0" presId="urn:microsoft.com/office/officeart/2005/8/layout/lProcess2"/>
    <dgm:cxn modelId="{B7639705-8762-43AA-93E4-48A61AFEED08}" type="presParOf" srcId="{14216519-17F8-460C-8A85-2AAFC4DF6B47}" destId="{3C75E32B-7176-4DFC-8D6D-9F721F9FF5D4}" srcOrd="3" destOrd="0" presId="urn:microsoft.com/office/officeart/2005/8/layout/lProcess2"/>
    <dgm:cxn modelId="{B5C9B4D3-9EFB-42F2-95AF-DCEC40FE11B0}" type="presParOf" srcId="{14216519-17F8-460C-8A85-2AAFC4DF6B47}" destId="{19ECF412-988B-41E9-8B5F-1180D162AFE2}" srcOrd="4" destOrd="0" presId="urn:microsoft.com/office/officeart/2005/8/layout/lProcess2"/>
    <dgm:cxn modelId="{903E0303-C98C-4751-8F7B-1AA07567C274}" type="presParOf" srcId="{72B725D3-F66B-4AB0-9C6E-F0FADC81758C}" destId="{CA9FFBC0-A681-4253-8217-91ABCB099AB0}" srcOrd="3" destOrd="0" presId="urn:microsoft.com/office/officeart/2005/8/layout/lProcess2"/>
    <dgm:cxn modelId="{82292962-B1C5-4841-BE46-328140B87ADA}" type="presParOf" srcId="{72B725D3-F66B-4AB0-9C6E-F0FADC81758C}" destId="{04B3FB6F-718C-4468-8D89-D081272DDF0D}" srcOrd="4" destOrd="0" presId="urn:microsoft.com/office/officeart/2005/8/layout/lProcess2"/>
    <dgm:cxn modelId="{D47E3582-86BB-4669-9BF6-8F109EFCA945}" type="presParOf" srcId="{04B3FB6F-718C-4468-8D89-D081272DDF0D}" destId="{EBC39F05-01A0-4248-AFC1-A8F751DFFC4F}" srcOrd="0" destOrd="0" presId="urn:microsoft.com/office/officeart/2005/8/layout/lProcess2"/>
    <dgm:cxn modelId="{732C5A97-AA53-4C58-B1D9-218BF4CD7FB9}" type="presParOf" srcId="{04B3FB6F-718C-4468-8D89-D081272DDF0D}" destId="{113FE253-7043-4FFA-9FF7-9DBFA3A10C60}" srcOrd="1" destOrd="0" presId="urn:microsoft.com/office/officeart/2005/8/layout/lProcess2"/>
    <dgm:cxn modelId="{FAE613FC-A11F-4BCF-A83C-0F48B98CA8A9}" type="presParOf" srcId="{04B3FB6F-718C-4468-8D89-D081272DDF0D}" destId="{E899A195-3576-493A-9F08-78E3711723FA}" srcOrd="2" destOrd="0" presId="urn:microsoft.com/office/officeart/2005/8/layout/lProcess2"/>
    <dgm:cxn modelId="{52E0EC3B-CB51-4171-9460-E7C64D69C51D}" type="presParOf" srcId="{E899A195-3576-493A-9F08-78E3711723FA}" destId="{2C44FDD9-A043-4FA1-B147-9F60DA8AC461}" srcOrd="0" destOrd="0" presId="urn:microsoft.com/office/officeart/2005/8/layout/lProcess2"/>
    <dgm:cxn modelId="{E81938F2-B713-49CF-A60C-F2ACBD3CCC56}" type="presParOf" srcId="{2C44FDD9-A043-4FA1-B147-9F60DA8AC461}" destId="{6C3CEF61-8999-4096-AAA2-9D8D2BD30BFB}" srcOrd="0" destOrd="0" presId="urn:microsoft.com/office/officeart/2005/8/layout/lProcess2"/>
    <dgm:cxn modelId="{F9185E91-A50B-4F2B-8E61-54B13B88EFD2}" type="presParOf" srcId="{2C44FDD9-A043-4FA1-B147-9F60DA8AC461}" destId="{4DE1541D-153A-4EAC-AB62-55E337DEAFAC}" srcOrd="1" destOrd="0" presId="urn:microsoft.com/office/officeart/2005/8/layout/lProcess2"/>
    <dgm:cxn modelId="{4BACB575-FDAF-4B04-8C52-E00D408837C1}" type="presParOf" srcId="{2C44FDD9-A043-4FA1-B147-9F60DA8AC461}" destId="{B260103B-8E90-480A-AFBF-1515FD8F28A3}" srcOrd="2" destOrd="0" presId="urn:microsoft.com/office/officeart/2005/8/layout/lProcess2"/>
    <dgm:cxn modelId="{449C09FC-BA36-4A88-AFBC-55EB466CFC37}" type="presParOf" srcId="{2C44FDD9-A043-4FA1-B147-9F60DA8AC461}" destId="{6A332868-BC1C-4350-884A-C525175B8AC1}" srcOrd="3" destOrd="0" presId="urn:microsoft.com/office/officeart/2005/8/layout/lProcess2"/>
    <dgm:cxn modelId="{A1E612DA-C52C-4AEC-B85E-A282919BB9AE}" type="presParOf" srcId="{2C44FDD9-A043-4FA1-B147-9F60DA8AC461}" destId="{4B3E823F-2D7A-4FF5-81C0-ED1D7D401A33}" srcOrd="4" destOrd="0" presId="urn:microsoft.com/office/officeart/2005/8/layout/lProcess2"/>
    <dgm:cxn modelId="{178A7DAC-DB7E-4CDA-814F-95811583EE61}" type="presParOf" srcId="{72B725D3-F66B-4AB0-9C6E-F0FADC81758C}" destId="{A135984A-4FBF-49C3-9FA3-5D0526FAED44}" srcOrd="5" destOrd="0" presId="urn:microsoft.com/office/officeart/2005/8/layout/lProcess2"/>
    <dgm:cxn modelId="{C93571DE-055F-4B9F-A995-3520CE274354}" type="presParOf" srcId="{72B725D3-F66B-4AB0-9C6E-F0FADC81758C}" destId="{F0710397-47D3-4C46-B6FD-590C06F31B79}" srcOrd="6" destOrd="0" presId="urn:microsoft.com/office/officeart/2005/8/layout/lProcess2"/>
    <dgm:cxn modelId="{B9CA904F-D986-4C8F-B77E-0F75C0425176}" type="presParOf" srcId="{F0710397-47D3-4C46-B6FD-590C06F31B79}" destId="{A194EB4A-7A8B-4473-9D05-689A2540CFA7}" srcOrd="0" destOrd="0" presId="urn:microsoft.com/office/officeart/2005/8/layout/lProcess2"/>
    <dgm:cxn modelId="{46070B57-3714-45FA-96EC-F0A92BD3E765}" type="presParOf" srcId="{F0710397-47D3-4C46-B6FD-590C06F31B79}" destId="{6DF09967-A9D3-47FF-9387-4567C2309510}" srcOrd="1" destOrd="0" presId="urn:microsoft.com/office/officeart/2005/8/layout/lProcess2"/>
    <dgm:cxn modelId="{E61B6E1D-38B3-4E25-AE76-7B223B78C298}" type="presParOf" srcId="{F0710397-47D3-4C46-B6FD-590C06F31B79}" destId="{0BB80BE1-B98A-4539-BE8F-EFBC23276E5B}" srcOrd="2" destOrd="0" presId="urn:microsoft.com/office/officeart/2005/8/layout/lProcess2"/>
    <dgm:cxn modelId="{C604BD7F-62DB-47BB-9174-A3B1B34A40D3}" type="presParOf" srcId="{0BB80BE1-B98A-4539-BE8F-EFBC23276E5B}" destId="{6B9B5F0A-1A5C-4105-BD76-6BC2E666655A}" srcOrd="0" destOrd="0" presId="urn:microsoft.com/office/officeart/2005/8/layout/lProcess2"/>
    <dgm:cxn modelId="{5D544356-06FB-42FA-A470-4EFFB32FBD21}" type="presParOf" srcId="{6B9B5F0A-1A5C-4105-BD76-6BC2E666655A}" destId="{170EA525-26BD-4368-87AB-257A0C72DCE7}" srcOrd="0" destOrd="0" presId="urn:microsoft.com/office/officeart/2005/8/layout/lProcess2"/>
    <dgm:cxn modelId="{DDA8D52B-AE15-4571-86AA-F703D9321F1E}" type="presParOf" srcId="{6B9B5F0A-1A5C-4105-BD76-6BC2E666655A}" destId="{671A8A2C-23DE-4986-A2EE-89A99B4D4987}" srcOrd="1" destOrd="0" presId="urn:microsoft.com/office/officeart/2005/8/layout/lProcess2"/>
    <dgm:cxn modelId="{FEA42FEF-2107-4F79-8D1C-2EF0B971EB80}" type="presParOf" srcId="{6B9B5F0A-1A5C-4105-BD76-6BC2E666655A}" destId="{65A28EE0-F649-4C7F-B22C-14E6C4CE596B}" srcOrd="2" destOrd="0" presId="urn:microsoft.com/office/officeart/2005/8/layout/lProcess2"/>
    <dgm:cxn modelId="{0301B3CE-609F-4966-BA3D-CE9DDFCD88A0}" type="presParOf" srcId="{6B9B5F0A-1A5C-4105-BD76-6BC2E666655A}" destId="{9C7B1B76-FD65-4543-8E86-C1AF3A52C90B}" srcOrd="3" destOrd="0" presId="urn:microsoft.com/office/officeart/2005/8/layout/lProcess2"/>
    <dgm:cxn modelId="{5C02ACC0-D376-4C83-8400-8E7DD587B83A}" type="presParOf" srcId="{6B9B5F0A-1A5C-4105-BD76-6BC2E666655A}" destId="{C1C1AF84-59E0-419D-91A9-4AE23EE96D56}" srcOrd="4"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8D9B45-E7D2-45DA-8366-301E331D8852}">
      <dsp:nvSpPr>
        <dsp:cNvPr id="0" name=""/>
        <dsp:cNvSpPr/>
      </dsp:nvSpPr>
      <dsp:spPr>
        <a:xfrm>
          <a:off x="5205" y="789105"/>
          <a:ext cx="1936265" cy="77450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20003" rIns="20003" bIns="20003" numCol="1" spcCol="1270" anchor="ctr" anchorCtr="0">
          <a:noAutofit/>
        </a:bodyPr>
        <a:lstStyle/>
        <a:p>
          <a:pPr lvl="0" algn="ctr" defTabSz="666750">
            <a:lnSpc>
              <a:spcPct val="90000"/>
            </a:lnSpc>
            <a:spcBef>
              <a:spcPct val="0"/>
            </a:spcBef>
            <a:spcAft>
              <a:spcPct val="35000"/>
            </a:spcAft>
          </a:pPr>
          <a:r>
            <a:rPr lang="en-US" sz="1500" kern="1200" dirty="0" smtClean="0"/>
            <a:t>Awareness</a:t>
          </a:r>
          <a:endParaRPr lang="en-US" sz="1500" kern="1200" dirty="0"/>
        </a:p>
      </dsp:txBody>
      <dsp:txXfrm>
        <a:off x="392458" y="789105"/>
        <a:ext cx="1161759" cy="774506"/>
      </dsp:txXfrm>
    </dsp:sp>
    <dsp:sp modelId="{775DA5C6-B7F4-4AE5-8954-6A5893223DA6}">
      <dsp:nvSpPr>
        <dsp:cNvPr id="0" name=""/>
        <dsp:cNvSpPr/>
      </dsp:nvSpPr>
      <dsp:spPr>
        <a:xfrm>
          <a:off x="1747844" y="789105"/>
          <a:ext cx="1936265" cy="77450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20003" rIns="20003" bIns="20003" numCol="1" spcCol="1270" anchor="ctr" anchorCtr="0">
          <a:noAutofit/>
        </a:bodyPr>
        <a:lstStyle/>
        <a:p>
          <a:pPr lvl="0" algn="ctr" defTabSz="666750">
            <a:lnSpc>
              <a:spcPct val="90000"/>
            </a:lnSpc>
            <a:spcBef>
              <a:spcPct val="0"/>
            </a:spcBef>
            <a:spcAft>
              <a:spcPct val="35000"/>
            </a:spcAft>
          </a:pPr>
          <a:r>
            <a:rPr lang="en-US" sz="1500" kern="1200" dirty="0" smtClean="0"/>
            <a:t>Interest</a:t>
          </a:r>
          <a:endParaRPr lang="en-US" sz="1500" kern="1200" dirty="0"/>
        </a:p>
      </dsp:txBody>
      <dsp:txXfrm>
        <a:off x="2135097" y="789105"/>
        <a:ext cx="1161759" cy="774506"/>
      </dsp:txXfrm>
    </dsp:sp>
    <dsp:sp modelId="{9FF0DC51-5893-404E-9C71-90961DAD1938}">
      <dsp:nvSpPr>
        <dsp:cNvPr id="0" name=""/>
        <dsp:cNvSpPr/>
      </dsp:nvSpPr>
      <dsp:spPr>
        <a:xfrm>
          <a:off x="3490483" y="789105"/>
          <a:ext cx="1936265" cy="77450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20003" rIns="20003" bIns="20003" numCol="1" spcCol="1270" anchor="ctr" anchorCtr="0">
          <a:noAutofit/>
        </a:bodyPr>
        <a:lstStyle/>
        <a:p>
          <a:pPr lvl="0" algn="ctr" defTabSz="666750">
            <a:lnSpc>
              <a:spcPct val="90000"/>
            </a:lnSpc>
            <a:spcBef>
              <a:spcPct val="0"/>
            </a:spcBef>
            <a:spcAft>
              <a:spcPct val="35000"/>
            </a:spcAft>
          </a:pPr>
          <a:r>
            <a:rPr lang="en-US" sz="1500" kern="1200" dirty="0" smtClean="0"/>
            <a:t>Consideration</a:t>
          </a:r>
          <a:endParaRPr lang="en-US" sz="1500" kern="1200" dirty="0"/>
        </a:p>
      </dsp:txBody>
      <dsp:txXfrm>
        <a:off x="3877736" y="789105"/>
        <a:ext cx="1161759" cy="774506"/>
      </dsp:txXfrm>
    </dsp:sp>
    <dsp:sp modelId="{B64C21E9-66BF-460E-AAE7-B815E1F32233}">
      <dsp:nvSpPr>
        <dsp:cNvPr id="0" name=""/>
        <dsp:cNvSpPr/>
      </dsp:nvSpPr>
      <dsp:spPr>
        <a:xfrm>
          <a:off x="5233122" y="789105"/>
          <a:ext cx="1936265" cy="77450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20003" rIns="20003" bIns="20003" numCol="1" spcCol="1270" anchor="ctr" anchorCtr="0">
          <a:noAutofit/>
        </a:bodyPr>
        <a:lstStyle/>
        <a:p>
          <a:pPr lvl="0" algn="ctr" defTabSz="666750">
            <a:lnSpc>
              <a:spcPct val="90000"/>
            </a:lnSpc>
            <a:spcBef>
              <a:spcPct val="0"/>
            </a:spcBef>
            <a:spcAft>
              <a:spcPct val="35000"/>
            </a:spcAft>
          </a:pPr>
          <a:r>
            <a:rPr lang="en-US" sz="1500" kern="1200" dirty="0" smtClean="0"/>
            <a:t>Procurement</a:t>
          </a:r>
          <a:endParaRPr lang="en-US" sz="1500" kern="1200" dirty="0"/>
        </a:p>
      </dsp:txBody>
      <dsp:txXfrm>
        <a:off x="5620375" y="789105"/>
        <a:ext cx="1161759" cy="774506"/>
      </dsp:txXfrm>
    </dsp:sp>
    <dsp:sp modelId="{FEECD06A-110D-4712-BE7B-57F3EDD5D1BE}">
      <dsp:nvSpPr>
        <dsp:cNvPr id="0" name=""/>
        <dsp:cNvSpPr/>
      </dsp:nvSpPr>
      <dsp:spPr>
        <a:xfrm>
          <a:off x="6975761" y="789105"/>
          <a:ext cx="1936265" cy="77450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20003" rIns="20003" bIns="20003" numCol="1" spcCol="1270" anchor="ctr" anchorCtr="0">
          <a:noAutofit/>
        </a:bodyPr>
        <a:lstStyle/>
        <a:p>
          <a:pPr lvl="0" algn="ctr" defTabSz="666750">
            <a:lnSpc>
              <a:spcPct val="90000"/>
            </a:lnSpc>
            <a:spcBef>
              <a:spcPct val="0"/>
            </a:spcBef>
            <a:spcAft>
              <a:spcPct val="35000"/>
            </a:spcAft>
          </a:pPr>
          <a:r>
            <a:rPr lang="en-US" sz="1500" kern="1200" dirty="0" smtClean="0"/>
            <a:t>Post Purchase</a:t>
          </a:r>
          <a:endParaRPr lang="en-US" sz="1500" kern="1200" dirty="0"/>
        </a:p>
      </dsp:txBody>
      <dsp:txXfrm>
        <a:off x="7363014" y="789105"/>
        <a:ext cx="1161759" cy="774506"/>
      </dsp:txXfrm>
    </dsp:sp>
    <dsp:sp modelId="{C99E1B8C-AED3-4E43-B5F4-EF2F841B7B58}">
      <dsp:nvSpPr>
        <dsp:cNvPr id="0" name=""/>
        <dsp:cNvSpPr/>
      </dsp:nvSpPr>
      <dsp:spPr>
        <a:xfrm>
          <a:off x="8718401" y="789105"/>
          <a:ext cx="1936265" cy="77450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20003" rIns="20003" bIns="20003" numCol="1" spcCol="1270" anchor="ctr" anchorCtr="0">
          <a:noAutofit/>
        </a:bodyPr>
        <a:lstStyle/>
        <a:p>
          <a:pPr lvl="0" algn="ctr" defTabSz="666750">
            <a:lnSpc>
              <a:spcPct val="90000"/>
            </a:lnSpc>
            <a:spcBef>
              <a:spcPct val="0"/>
            </a:spcBef>
            <a:spcAft>
              <a:spcPct val="35000"/>
            </a:spcAft>
          </a:pPr>
          <a:r>
            <a:rPr lang="en-US" sz="1500" kern="1200" dirty="0" smtClean="0"/>
            <a:t>Re-purchase</a:t>
          </a:r>
          <a:endParaRPr lang="en-US" sz="1500" kern="1200" dirty="0"/>
        </a:p>
      </dsp:txBody>
      <dsp:txXfrm>
        <a:off x="9105654" y="789105"/>
        <a:ext cx="1161759" cy="77450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D23648-836D-46F7-B09E-79ECE68573B8}">
      <dsp:nvSpPr>
        <dsp:cNvPr id="0" name=""/>
        <dsp:cNvSpPr/>
      </dsp:nvSpPr>
      <dsp:spPr>
        <a:xfrm>
          <a:off x="0" y="0"/>
          <a:ext cx="1345184" cy="2425869"/>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dirty="0" smtClean="0"/>
            <a:t>Monitor</a:t>
          </a:r>
          <a:endParaRPr lang="en-US" sz="2600" kern="1200" dirty="0"/>
        </a:p>
      </dsp:txBody>
      <dsp:txXfrm>
        <a:off x="0" y="0"/>
        <a:ext cx="1345184" cy="727760"/>
      </dsp:txXfrm>
    </dsp:sp>
    <dsp:sp modelId="{E20638F9-D99A-4424-8148-A34076D1A0E1}">
      <dsp:nvSpPr>
        <dsp:cNvPr id="0" name=""/>
        <dsp:cNvSpPr/>
      </dsp:nvSpPr>
      <dsp:spPr>
        <a:xfrm>
          <a:off x="134518" y="727967"/>
          <a:ext cx="1076147" cy="476586"/>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lvl="0" algn="ctr" defTabSz="1111250">
            <a:lnSpc>
              <a:spcPct val="90000"/>
            </a:lnSpc>
            <a:spcBef>
              <a:spcPct val="0"/>
            </a:spcBef>
            <a:spcAft>
              <a:spcPct val="35000"/>
            </a:spcAft>
          </a:pPr>
          <a:r>
            <a:rPr lang="en-US" sz="2500" kern="1200" dirty="0" smtClean="0"/>
            <a:t>Values</a:t>
          </a:r>
          <a:endParaRPr lang="en-US" sz="2500" kern="1200" dirty="0"/>
        </a:p>
      </dsp:txBody>
      <dsp:txXfrm>
        <a:off x="148477" y="741926"/>
        <a:ext cx="1048229" cy="448668"/>
      </dsp:txXfrm>
    </dsp:sp>
    <dsp:sp modelId="{683E44B5-2528-487C-93BF-8A5EF9A728C1}">
      <dsp:nvSpPr>
        <dsp:cNvPr id="0" name=""/>
        <dsp:cNvSpPr/>
      </dsp:nvSpPr>
      <dsp:spPr>
        <a:xfrm>
          <a:off x="134518" y="1277875"/>
          <a:ext cx="1076147" cy="476586"/>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lvl="0" algn="ctr" defTabSz="1111250">
            <a:lnSpc>
              <a:spcPct val="90000"/>
            </a:lnSpc>
            <a:spcBef>
              <a:spcPct val="0"/>
            </a:spcBef>
            <a:spcAft>
              <a:spcPct val="35000"/>
            </a:spcAft>
          </a:pPr>
          <a:r>
            <a:rPr lang="en-US" sz="2500" kern="1200" dirty="0" smtClean="0"/>
            <a:t>SLA’s</a:t>
          </a:r>
          <a:endParaRPr lang="en-US" sz="2500" kern="1200" dirty="0"/>
        </a:p>
      </dsp:txBody>
      <dsp:txXfrm>
        <a:off x="148477" y="1291834"/>
        <a:ext cx="1048229" cy="448668"/>
      </dsp:txXfrm>
    </dsp:sp>
    <dsp:sp modelId="{FAFC3D45-EC67-4682-9AA0-5CF3C37E7787}">
      <dsp:nvSpPr>
        <dsp:cNvPr id="0" name=""/>
        <dsp:cNvSpPr/>
      </dsp:nvSpPr>
      <dsp:spPr>
        <a:xfrm>
          <a:off x="134518" y="1827782"/>
          <a:ext cx="1076147" cy="476586"/>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lvl="0" algn="ctr" defTabSz="1111250">
            <a:lnSpc>
              <a:spcPct val="90000"/>
            </a:lnSpc>
            <a:spcBef>
              <a:spcPct val="0"/>
            </a:spcBef>
            <a:spcAft>
              <a:spcPct val="35000"/>
            </a:spcAft>
          </a:pPr>
          <a:r>
            <a:rPr lang="en-US" sz="2500" kern="1200" dirty="0" smtClean="0"/>
            <a:t>Risks</a:t>
          </a:r>
          <a:endParaRPr lang="en-US" sz="2500" kern="1200" dirty="0"/>
        </a:p>
      </dsp:txBody>
      <dsp:txXfrm>
        <a:off x="148477" y="1841741"/>
        <a:ext cx="1048229" cy="448668"/>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D23648-836D-46F7-B09E-79ECE68573B8}">
      <dsp:nvSpPr>
        <dsp:cNvPr id="0" name=""/>
        <dsp:cNvSpPr/>
      </dsp:nvSpPr>
      <dsp:spPr>
        <a:xfrm>
          <a:off x="505" y="0"/>
          <a:ext cx="1313060" cy="242586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72390" tIns="72390" rIns="72390" bIns="72390" numCol="1" spcCol="1270" anchor="ctr" anchorCtr="0">
          <a:noAutofit/>
        </a:bodyPr>
        <a:lstStyle/>
        <a:p>
          <a:pPr lvl="0" algn="ctr" defTabSz="844550">
            <a:lnSpc>
              <a:spcPct val="90000"/>
            </a:lnSpc>
            <a:spcBef>
              <a:spcPct val="0"/>
            </a:spcBef>
            <a:spcAft>
              <a:spcPct val="35000"/>
            </a:spcAft>
          </a:pPr>
          <a:r>
            <a:rPr lang="en-US" sz="1900" kern="1200" dirty="0" smtClean="0"/>
            <a:t>Continuous Learning</a:t>
          </a:r>
          <a:endParaRPr lang="en-US" sz="1900" kern="1200" dirty="0"/>
        </a:p>
      </dsp:txBody>
      <dsp:txXfrm>
        <a:off x="505" y="0"/>
        <a:ext cx="1313060" cy="727760"/>
      </dsp:txXfrm>
    </dsp:sp>
    <dsp:sp modelId="{E20638F9-D99A-4424-8148-A34076D1A0E1}">
      <dsp:nvSpPr>
        <dsp:cNvPr id="0" name=""/>
        <dsp:cNvSpPr/>
      </dsp:nvSpPr>
      <dsp:spPr>
        <a:xfrm>
          <a:off x="131811" y="728471"/>
          <a:ext cx="1050448" cy="7314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24765" rIns="33020" bIns="24765" numCol="1" spcCol="1270" anchor="ctr" anchorCtr="0">
          <a:noAutofit/>
        </a:bodyPr>
        <a:lstStyle/>
        <a:p>
          <a:pPr lvl="0" algn="ctr" defTabSz="577850">
            <a:lnSpc>
              <a:spcPct val="90000"/>
            </a:lnSpc>
            <a:spcBef>
              <a:spcPct val="0"/>
            </a:spcBef>
            <a:spcAft>
              <a:spcPct val="35000"/>
            </a:spcAft>
          </a:pPr>
          <a:r>
            <a:rPr lang="en-US" sz="1300" kern="1200" dirty="0" smtClean="0"/>
            <a:t>Domain</a:t>
          </a:r>
          <a:endParaRPr lang="en-US" sz="1300" kern="1200" dirty="0"/>
        </a:p>
      </dsp:txBody>
      <dsp:txXfrm>
        <a:off x="153234" y="749894"/>
        <a:ext cx="1007602" cy="688586"/>
      </dsp:txXfrm>
    </dsp:sp>
    <dsp:sp modelId="{EB8ADF65-5AB1-4812-AF7E-55C3ACB7046B}">
      <dsp:nvSpPr>
        <dsp:cNvPr id="0" name=""/>
        <dsp:cNvSpPr/>
      </dsp:nvSpPr>
      <dsp:spPr>
        <a:xfrm>
          <a:off x="131811" y="1572432"/>
          <a:ext cx="1050448" cy="7314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24765" rIns="33020" bIns="24765" numCol="1" spcCol="1270" anchor="ctr" anchorCtr="0">
          <a:noAutofit/>
        </a:bodyPr>
        <a:lstStyle/>
        <a:p>
          <a:pPr lvl="0" algn="ctr" defTabSz="577850">
            <a:lnSpc>
              <a:spcPct val="90000"/>
            </a:lnSpc>
            <a:spcBef>
              <a:spcPct val="0"/>
            </a:spcBef>
            <a:spcAft>
              <a:spcPct val="35000"/>
            </a:spcAft>
          </a:pPr>
          <a:r>
            <a:rPr lang="en-US" sz="1300" kern="1200" dirty="0" smtClean="0"/>
            <a:t>Change Management</a:t>
          </a:r>
          <a:endParaRPr lang="en-US" sz="1300" kern="1200" dirty="0"/>
        </a:p>
      </dsp:txBody>
      <dsp:txXfrm>
        <a:off x="153234" y="1593855"/>
        <a:ext cx="1007602" cy="688586"/>
      </dsp:txXfrm>
    </dsp:sp>
    <dsp:sp modelId="{CB4DCC9F-B629-44DA-A2F4-D06B3F8D6786}">
      <dsp:nvSpPr>
        <dsp:cNvPr id="0" name=""/>
        <dsp:cNvSpPr/>
      </dsp:nvSpPr>
      <dsp:spPr>
        <a:xfrm>
          <a:off x="1412045" y="0"/>
          <a:ext cx="1313060" cy="242586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72390" tIns="72390" rIns="72390" bIns="72390" numCol="1" spcCol="1270" anchor="ctr" anchorCtr="0">
          <a:noAutofit/>
        </a:bodyPr>
        <a:lstStyle/>
        <a:p>
          <a:pPr lvl="0" algn="ctr" defTabSz="844550">
            <a:lnSpc>
              <a:spcPct val="90000"/>
            </a:lnSpc>
            <a:spcBef>
              <a:spcPct val="0"/>
            </a:spcBef>
            <a:spcAft>
              <a:spcPct val="35000"/>
            </a:spcAft>
          </a:pPr>
          <a:r>
            <a:rPr lang="en-US" sz="1900" kern="1200" dirty="0" smtClean="0"/>
            <a:t>Grow</a:t>
          </a:r>
          <a:endParaRPr lang="en-US" sz="1900" kern="1200" dirty="0"/>
        </a:p>
      </dsp:txBody>
      <dsp:txXfrm>
        <a:off x="1412045" y="0"/>
        <a:ext cx="1313060" cy="727760"/>
      </dsp:txXfrm>
    </dsp:sp>
    <dsp:sp modelId="{95F26D7C-9675-414C-A1C7-310EB6727E1B}">
      <dsp:nvSpPr>
        <dsp:cNvPr id="0" name=""/>
        <dsp:cNvSpPr/>
      </dsp:nvSpPr>
      <dsp:spPr>
        <a:xfrm>
          <a:off x="1543351" y="728471"/>
          <a:ext cx="1050448" cy="7314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24765" rIns="33020" bIns="24765" numCol="1" spcCol="1270" anchor="ctr" anchorCtr="0">
          <a:noAutofit/>
        </a:bodyPr>
        <a:lstStyle/>
        <a:p>
          <a:pPr lvl="0" algn="ctr" defTabSz="577850">
            <a:lnSpc>
              <a:spcPct val="90000"/>
            </a:lnSpc>
            <a:spcBef>
              <a:spcPct val="0"/>
            </a:spcBef>
            <a:spcAft>
              <a:spcPct val="35000"/>
            </a:spcAft>
          </a:pPr>
          <a:r>
            <a:rPr lang="en-US" sz="1300" kern="1200" dirty="0" smtClean="0"/>
            <a:t>New futures </a:t>
          </a:r>
          <a:endParaRPr lang="en-US" sz="1300" kern="1200" dirty="0"/>
        </a:p>
      </dsp:txBody>
      <dsp:txXfrm>
        <a:off x="1564774" y="749894"/>
        <a:ext cx="1007602" cy="688586"/>
      </dsp:txXfrm>
    </dsp:sp>
    <dsp:sp modelId="{F3477DE8-DB84-450E-860D-56E66BA41B11}">
      <dsp:nvSpPr>
        <dsp:cNvPr id="0" name=""/>
        <dsp:cNvSpPr/>
      </dsp:nvSpPr>
      <dsp:spPr>
        <a:xfrm>
          <a:off x="1543351" y="1572432"/>
          <a:ext cx="1050448" cy="7314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24765" rIns="33020" bIns="24765" numCol="1" spcCol="1270" anchor="ctr" anchorCtr="0">
          <a:noAutofit/>
        </a:bodyPr>
        <a:lstStyle/>
        <a:p>
          <a:pPr lvl="0" algn="ctr" defTabSz="577850">
            <a:lnSpc>
              <a:spcPct val="90000"/>
            </a:lnSpc>
            <a:spcBef>
              <a:spcPct val="0"/>
            </a:spcBef>
            <a:spcAft>
              <a:spcPct val="35000"/>
            </a:spcAft>
          </a:pPr>
          <a:r>
            <a:rPr lang="en-US" sz="1300" kern="1200" dirty="0" smtClean="0"/>
            <a:t>Feature enhancement </a:t>
          </a:r>
          <a:endParaRPr lang="en-US" sz="1300" kern="1200" dirty="0"/>
        </a:p>
      </dsp:txBody>
      <dsp:txXfrm>
        <a:off x="1564774" y="1593855"/>
        <a:ext cx="1007602" cy="688586"/>
      </dsp:txXfrm>
    </dsp:sp>
    <dsp:sp modelId="{EBC39F05-01A0-4248-AFC1-A8F751DFFC4F}">
      <dsp:nvSpPr>
        <dsp:cNvPr id="0" name=""/>
        <dsp:cNvSpPr/>
      </dsp:nvSpPr>
      <dsp:spPr>
        <a:xfrm>
          <a:off x="2823586" y="0"/>
          <a:ext cx="1313060" cy="242586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72390" tIns="72390" rIns="72390" bIns="72390" numCol="1" spcCol="1270" anchor="ctr" anchorCtr="0">
          <a:noAutofit/>
        </a:bodyPr>
        <a:lstStyle/>
        <a:p>
          <a:pPr lvl="0" algn="ctr" defTabSz="844550">
            <a:lnSpc>
              <a:spcPct val="90000"/>
            </a:lnSpc>
            <a:spcBef>
              <a:spcPct val="0"/>
            </a:spcBef>
            <a:spcAft>
              <a:spcPct val="35000"/>
            </a:spcAft>
          </a:pPr>
          <a:r>
            <a:rPr lang="en-US" sz="1900" kern="1200" dirty="0" smtClean="0"/>
            <a:t>After sales</a:t>
          </a:r>
          <a:endParaRPr lang="en-US" sz="1900" kern="1200" dirty="0"/>
        </a:p>
      </dsp:txBody>
      <dsp:txXfrm>
        <a:off x="2823586" y="0"/>
        <a:ext cx="1313060" cy="727760"/>
      </dsp:txXfrm>
    </dsp:sp>
    <dsp:sp modelId="{6C3CEF61-8999-4096-AAA2-9D8D2BD30BFB}">
      <dsp:nvSpPr>
        <dsp:cNvPr id="0" name=""/>
        <dsp:cNvSpPr/>
      </dsp:nvSpPr>
      <dsp:spPr>
        <a:xfrm>
          <a:off x="2954892" y="727967"/>
          <a:ext cx="1050448"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24765" rIns="33020" bIns="24765" numCol="1" spcCol="1270" anchor="ctr" anchorCtr="0">
          <a:noAutofit/>
        </a:bodyPr>
        <a:lstStyle/>
        <a:p>
          <a:pPr lvl="0" algn="ctr" defTabSz="577850">
            <a:lnSpc>
              <a:spcPct val="90000"/>
            </a:lnSpc>
            <a:spcBef>
              <a:spcPct val="0"/>
            </a:spcBef>
            <a:spcAft>
              <a:spcPct val="35000"/>
            </a:spcAft>
          </a:pPr>
          <a:r>
            <a:rPr lang="en-US" sz="1300" kern="1200" dirty="0" smtClean="0"/>
            <a:t>Optimize</a:t>
          </a:r>
          <a:endParaRPr lang="en-US" sz="1300" kern="1200" dirty="0"/>
        </a:p>
      </dsp:txBody>
      <dsp:txXfrm>
        <a:off x="2968851" y="741926"/>
        <a:ext cx="1022530" cy="448668"/>
      </dsp:txXfrm>
    </dsp:sp>
    <dsp:sp modelId="{C733F3F0-1E91-4164-85DB-25328F17D566}">
      <dsp:nvSpPr>
        <dsp:cNvPr id="0" name=""/>
        <dsp:cNvSpPr/>
      </dsp:nvSpPr>
      <dsp:spPr>
        <a:xfrm>
          <a:off x="2954892" y="1277875"/>
          <a:ext cx="1050448"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24765" rIns="33020" bIns="24765" numCol="1" spcCol="1270" anchor="ctr" anchorCtr="0">
          <a:noAutofit/>
        </a:bodyPr>
        <a:lstStyle/>
        <a:p>
          <a:pPr lvl="0" algn="ctr" defTabSz="577850">
            <a:lnSpc>
              <a:spcPct val="90000"/>
            </a:lnSpc>
            <a:spcBef>
              <a:spcPct val="0"/>
            </a:spcBef>
            <a:spcAft>
              <a:spcPct val="35000"/>
            </a:spcAft>
          </a:pPr>
          <a:r>
            <a:rPr lang="en-US" sz="1300" kern="1200" dirty="0" smtClean="0"/>
            <a:t>Maintenance </a:t>
          </a:r>
          <a:endParaRPr lang="en-US" sz="1300" kern="1200" dirty="0"/>
        </a:p>
      </dsp:txBody>
      <dsp:txXfrm>
        <a:off x="2968851" y="1291834"/>
        <a:ext cx="1022530" cy="448668"/>
      </dsp:txXfrm>
    </dsp:sp>
    <dsp:sp modelId="{D189A938-B8D5-4B27-BDBA-44526DC847A7}">
      <dsp:nvSpPr>
        <dsp:cNvPr id="0" name=""/>
        <dsp:cNvSpPr/>
      </dsp:nvSpPr>
      <dsp:spPr>
        <a:xfrm>
          <a:off x="2954892" y="1827782"/>
          <a:ext cx="1050448"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24765" rIns="33020" bIns="24765" numCol="1" spcCol="1270" anchor="ctr" anchorCtr="0">
          <a:noAutofit/>
        </a:bodyPr>
        <a:lstStyle/>
        <a:p>
          <a:pPr lvl="0" algn="ctr" defTabSz="577850">
            <a:lnSpc>
              <a:spcPct val="90000"/>
            </a:lnSpc>
            <a:spcBef>
              <a:spcPct val="0"/>
            </a:spcBef>
            <a:spcAft>
              <a:spcPct val="35000"/>
            </a:spcAft>
          </a:pPr>
          <a:r>
            <a:rPr lang="en-US" sz="1300" kern="1200" dirty="0" smtClean="0"/>
            <a:t>Manage SLA</a:t>
          </a:r>
          <a:endParaRPr lang="en-US" sz="1300" kern="1200" dirty="0"/>
        </a:p>
      </dsp:txBody>
      <dsp:txXfrm>
        <a:off x="2968851" y="1841741"/>
        <a:ext cx="1022530" cy="44866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D23648-836D-46F7-B09E-79ECE68573B8}">
      <dsp:nvSpPr>
        <dsp:cNvPr id="0" name=""/>
        <dsp:cNvSpPr/>
      </dsp:nvSpPr>
      <dsp:spPr>
        <a:xfrm>
          <a:off x="1335" y="0"/>
          <a:ext cx="1284503" cy="2425869"/>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smtClean="0"/>
            <a:t>Performance</a:t>
          </a:r>
          <a:endParaRPr lang="en-US" sz="1700" kern="1200" dirty="0"/>
        </a:p>
      </dsp:txBody>
      <dsp:txXfrm>
        <a:off x="1335" y="0"/>
        <a:ext cx="1284503" cy="727760"/>
      </dsp:txXfrm>
    </dsp:sp>
    <dsp:sp modelId="{8BD7B1DB-69A2-4172-BECD-AEE99932B7C8}">
      <dsp:nvSpPr>
        <dsp:cNvPr id="0" name=""/>
        <dsp:cNvSpPr/>
      </dsp:nvSpPr>
      <dsp:spPr>
        <a:xfrm>
          <a:off x="129785" y="727967"/>
          <a:ext cx="1027603" cy="476586"/>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lvl="0" algn="ctr" defTabSz="622300">
            <a:lnSpc>
              <a:spcPct val="90000"/>
            </a:lnSpc>
            <a:spcBef>
              <a:spcPct val="0"/>
            </a:spcBef>
            <a:spcAft>
              <a:spcPct val="35000"/>
            </a:spcAft>
          </a:pPr>
          <a:r>
            <a:rPr lang="en-US" sz="1400" kern="1200" dirty="0" smtClean="0"/>
            <a:t>Customer Service</a:t>
          </a:r>
          <a:endParaRPr lang="en-US" sz="1400" kern="1200" dirty="0"/>
        </a:p>
      </dsp:txBody>
      <dsp:txXfrm>
        <a:off x="143744" y="741926"/>
        <a:ext cx="999685" cy="448668"/>
      </dsp:txXfrm>
    </dsp:sp>
    <dsp:sp modelId="{9152E5D7-C923-4934-A89F-ADC49179BD2C}">
      <dsp:nvSpPr>
        <dsp:cNvPr id="0" name=""/>
        <dsp:cNvSpPr/>
      </dsp:nvSpPr>
      <dsp:spPr>
        <a:xfrm>
          <a:off x="129785" y="1277875"/>
          <a:ext cx="1027603" cy="476586"/>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lvl="0" algn="ctr" defTabSz="622300">
            <a:lnSpc>
              <a:spcPct val="90000"/>
            </a:lnSpc>
            <a:spcBef>
              <a:spcPct val="0"/>
            </a:spcBef>
            <a:spcAft>
              <a:spcPct val="35000"/>
            </a:spcAft>
          </a:pPr>
          <a:r>
            <a:rPr lang="en-US" sz="1400" kern="1200" dirty="0" smtClean="0"/>
            <a:t>Values</a:t>
          </a:r>
          <a:endParaRPr lang="en-US" sz="1400" kern="1200" dirty="0"/>
        </a:p>
      </dsp:txBody>
      <dsp:txXfrm>
        <a:off x="143744" y="1291834"/>
        <a:ext cx="999685" cy="448668"/>
      </dsp:txXfrm>
    </dsp:sp>
    <dsp:sp modelId="{D6581F56-7361-44D8-85F8-E4FC80D69FBC}">
      <dsp:nvSpPr>
        <dsp:cNvPr id="0" name=""/>
        <dsp:cNvSpPr/>
      </dsp:nvSpPr>
      <dsp:spPr>
        <a:xfrm>
          <a:off x="129785" y="1827782"/>
          <a:ext cx="1027603" cy="476586"/>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lvl="0" algn="ctr" defTabSz="622300">
            <a:lnSpc>
              <a:spcPct val="90000"/>
            </a:lnSpc>
            <a:spcBef>
              <a:spcPct val="0"/>
            </a:spcBef>
            <a:spcAft>
              <a:spcPct val="35000"/>
            </a:spcAft>
          </a:pPr>
          <a:r>
            <a:rPr lang="en-US" sz="1400" kern="1200" dirty="0" smtClean="0"/>
            <a:t>Future</a:t>
          </a:r>
          <a:endParaRPr lang="en-US" sz="1400" kern="1200" dirty="0"/>
        </a:p>
      </dsp:txBody>
      <dsp:txXfrm>
        <a:off x="143744" y="1841741"/>
        <a:ext cx="999685" cy="448668"/>
      </dsp:txXfrm>
    </dsp:sp>
    <dsp:sp modelId="{9356156A-2202-47E3-AC56-29670F9EE3A2}">
      <dsp:nvSpPr>
        <dsp:cNvPr id="0" name=""/>
        <dsp:cNvSpPr/>
      </dsp:nvSpPr>
      <dsp:spPr>
        <a:xfrm>
          <a:off x="1382176" y="0"/>
          <a:ext cx="1284503" cy="2425869"/>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smtClean="0"/>
            <a:t>Become an advocate</a:t>
          </a:r>
          <a:endParaRPr lang="en-US" sz="1700" kern="1200" dirty="0"/>
        </a:p>
      </dsp:txBody>
      <dsp:txXfrm>
        <a:off x="1382176" y="0"/>
        <a:ext cx="1284503" cy="727760"/>
      </dsp:txXfrm>
    </dsp:sp>
    <dsp:sp modelId="{5C0BEBB9-A89D-4BE9-BDD6-ED7005D88D30}">
      <dsp:nvSpPr>
        <dsp:cNvPr id="0" name=""/>
        <dsp:cNvSpPr/>
      </dsp:nvSpPr>
      <dsp:spPr>
        <a:xfrm>
          <a:off x="1510627" y="727967"/>
          <a:ext cx="1027603" cy="476586"/>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lvl="0" algn="ctr" defTabSz="622300">
            <a:lnSpc>
              <a:spcPct val="90000"/>
            </a:lnSpc>
            <a:spcBef>
              <a:spcPct val="0"/>
            </a:spcBef>
            <a:spcAft>
              <a:spcPct val="35000"/>
            </a:spcAft>
          </a:pPr>
          <a:r>
            <a:rPr lang="en-US" sz="1400" kern="1200" dirty="0" smtClean="0"/>
            <a:t>Customer references</a:t>
          </a:r>
          <a:endParaRPr lang="en-US" sz="1400" kern="1200" dirty="0"/>
        </a:p>
      </dsp:txBody>
      <dsp:txXfrm>
        <a:off x="1524586" y="741926"/>
        <a:ext cx="999685" cy="448668"/>
      </dsp:txXfrm>
    </dsp:sp>
    <dsp:sp modelId="{6F86C34F-B61D-471F-BE84-673E32463532}">
      <dsp:nvSpPr>
        <dsp:cNvPr id="0" name=""/>
        <dsp:cNvSpPr/>
      </dsp:nvSpPr>
      <dsp:spPr>
        <a:xfrm>
          <a:off x="1510627" y="1277875"/>
          <a:ext cx="1027603" cy="476586"/>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lvl="0" algn="ctr" defTabSz="622300">
            <a:lnSpc>
              <a:spcPct val="90000"/>
            </a:lnSpc>
            <a:spcBef>
              <a:spcPct val="0"/>
            </a:spcBef>
            <a:spcAft>
              <a:spcPct val="35000"/>
            </a:spcAft>
          </a:pPr>
          <a:r>
            <a:rPr lang="en-US" sz="1400" kern="1200" dirty="0" smtClean="0"/>
            <a:t>Case study</a:t>
          </a:r>
          <a:endParaRPr lang="en-US" sz="1400" kern="1200" dirty="0"/>
        </a:p>
      </dsp:txBody>
      <dsp:txXfrm>
        <a:off x="1524586" y="1291834"/>
        <a:ext cx="999685" cy="448668"/>
      </dsp:txXfrm>
    </dsp:sp>
    <dsp:sp modelId="{93BBB74A-E8D4-42F4-81DA-B584A89CD170}">
      <dsp:nvSpPr>
        <dsp:cNvPr id="0" name=""/>
        <dsp:cNvSpPr/>
      </dsp:nvSpPr>
      <dsp:spPr>
        <a:xfrm>
          <a:off x="1510627" y="1827782"/>
          <a:ext cx="1027603" cy="476586"/>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lvl="0" algn="ctr" defTabSz="622300">
            <a:lnSpc>
              <a:spcPct val="90000"/>
            </a:lnSpc>
            <a:spcBef>
              <a:spcPct val="0"/>
            </a:spcBef>
            <a:spcAft>
              <a:spcPct val="35000"/>
            </a:spcAft>
          </a:pPr>
          <a:r>
            <a:rPr lang="en-US" sz="1400" kern="1200" dirty="0" smtClean="0"/>
            <a:t>Testimonials </a:t>
          </a:r>
          <a:endParaRPr lang="en-US" sz="1400" kern="1200" dirty="0"/>
        </a:p>
      </dsp:txBody>
      <dsp:txXfrm>
        <a:off x="1524586" y="1841741"/>
        <a:ext cx="999685" cy="448668"/>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D23648-836D-46F7-B09E-79ECE68573B8}">
      <dsp:nvSpPr>
        <dsp:cNvPr id="0" name=""/>
        <dsp:cNvSpPr/>
      </dsp:nvSpPr>
      <dsp:spPr>
        <a:xfrm>
          <a:off x="0" y="0"/>
          <a:ext cx="1424432" cy="242586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smtClean="0"/>
            <a:t>Opportunities</a:t>
          </a:r>
          <a:endParaRPr lang="en-US" sz="1700" kern="1200" dirty="0"/>
        </a:p>
      </dsp:txBody>
      <dsp:txXfrm>
        <a:off x="0" y="0"/>
        <a:ext cx="1424432" cy="727760"/>
      </dsp:txXfrm>
    </dsp:sp>
    <dsp:sp modelId="{0CD7CDBE-F1E5-4B0A-AF37-8C8D8A3173A5}">
      <dsp:nvSpPr>
        <dsp:cNvPr id="0" name=""/>
        <dsp:cNvSpPr/>
      </dsp:nvSpPr>
      <dsp:spPr>
        <a:xfrm>
          <a:off x="142443" y="727967"/>
          <a:ext cx="113954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260" tIns="36195" rIns="48260" bIns="36195" numCol="1" spcCol="1270" anchor="ctr" anchorCtr="0">
          <a:noAutofit/>
        </a:bodyPr>
        <a:lstStyle/>
        <a:p>
          <a:pPr lvl="0" algn="ctr" defTabSz="844550">
            <a:lnSpc>
              <a:spcPct val="90000"/>
            </a:lnSpc>
            <a:spcBef>
              <a:spcPct val="0"/>
            </a:spcBef>
            <a:spcAft>
              <a:spcPct val="35000"/>
            </a:spcAft>
          </a:pPr>
          <a:r>
            <a:rPr lang="en-US" sz="1900" kern="1200" dirty="0" smtClean="0"/>
            <a:t>Upgrade</a:t>
          </a:r>
          <a:endParaRPr lang="en-US" sz="1900" kern="1200" dirty="0"/>
        </a:p>
      </dsp:txBody>
      <dsp:txXfrm>
        <a:off x="156402" y="741926"/>
        <a:ext cx="1111627" cy="448668"/>
      </dsp:txXfrm>
    </dsp:sp>
    <dsp:sp modelId="{A8FC1453-590F-4F87-BA06-BCFC83ACE41B}">
      <dsp:nvSpPr>
        <dsp:cNvPr id="0" name=""/>
        <dsp:cNvSpPr/>
      </dsp:nvSpPr>
      <dsp:spPr>
        <a:xfrm>
          <a:off x="142443" y="1277875"/>
          <a:ext cx="113954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260" tIns="36195" rIns="48260" bIns="36195" numCol="1" spcCol="1270" anchor="ctr" anchorCtr="0">
          <a:noAutofit/>
        </a:bodyPr>
        <a:lstStyle/>
        <a:p>
          <a:pPr lvl="0" algn="ctr" defTabSz="844550">
            <a:lnSpc>
              <a:spcPct val="90000"/>
            </a:lnSpc>
            <a:spcBef>
              <a:spcPct val="0"/>
            </a:spcBef>
            <a:spcAft>
              <a:spcPct val="35000"/>
            </a:spcAft>
          </a:pPr>
          <a:r>
            <a:rPr lang="en-US" sz="1900" kern="1200" dirty="0" smtClean="0"/>
            <a:t>Up-sale</a:t>
          </a:r>
          <a:endParaRPr lang="en-US" sz="1900" kern="1200" dirty="0"/>
        </a:p>
      </dsp:txBody>
      <dsp:txXfrm>
        <a:off x="156402" y="1291834"/>
        <a:ext cx="1111627" cy="448668"/>
      </dsp:txXfrm>
    </dsp:sp>
    <dsp:sp modelId="{806098D2-8F72-4774-8289-7163F04D8992}">
      <dsp:nvSpPr>
        <dsp:cNvPr id="0" name=""/>
        <dsp:cNvSpPr/>
      </dsp:nvSpPr>
      <dsp:spPr>
        <a:xfrm>
          <a:off x="142443" y="1827782"/>
          <a:ext cx="113954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260" tIns="36195" rIns="48260" bIns="36195" numCol="1" spcCol="1270" anchor="ctr" anchorCtr="0">
          <a:noAutofit/>
        </a:bodyPr>
        <a:lstStyle/>
        <a:p>
          <a:pPr lvl="0" algn="ctr" defTabSz="844550">
            <a:lnSpc>
              <a:spcPct val="90000"/>
            </a:lnSpc>
            <a:spcBef>
              <a:spcPct val="0"/>
            </a:spcBef>
            <a:spcAft>
              <a:spcPct val="35000"/>
            </a:spcAft>
          </a:pPr>
          <a:r>
            <a:rPr lang="en-US" sz="1900" kern="1200" dirty="0" smtClean="0"/>
            <a:t>Cross-sale</a:t>
          </a:r>
          <a:endParaRPr lang="en-US" sz="1900" kern="1200" dirty="0"/>
        </a:p>
      </dsp:txBody>
      <dsp:txXfrm>
        <a:off x="156402" y="1841741"/>
        <a:ext cx="1111627" cy="448668"/>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D23648-836D-46F7-B09E-79ECE68573B8}">
      <dsp:nvSpPr>
        <dsp:cNvPr id="0" name=""/>
        <dsp:cNvSpPr/>
      </dsp:nvSpPr>
      <dsp:spPr>
        <a:xfrm>
          <a:off x="0" y="0"/>
          <a:ext cx="1332992" cy="2425869"/>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smtClean="0"/>
            <a:t>Expending</a:t>
          </a:r>
          <a:endParaRPr lang="en-US" sz="2100" kern="1200" dirty="0"/>
        </a:p>
      </dsp:txBody>
      <dsp:txXfrm>
        <a:off x="0" y="0"/>
        <a:ext cx="1332992" cy="727760"/>
      </dsp:txXfrm>
    </dsp:sp>
    <dsp:sp modelId="{8BD7B1DB-69A2-4172-BECD-AEE99932B7C8}">
      <dsp:nvSpPr>
        <dsp:cNvPr id="0" name=""/>
        <dsp:cNvSpPr/>
      </dsp:nvSpPr>
      <dsp:spPr>
        <a:xfrm>
          <a:off x="133299" y="728471"/>
          <a:ext cx="1066393" cy="73143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40005" rIns="53340" bIns="40005" numCol="1" spcCol="1270" anchor="ctr" anchorCtr="0">
          <a:noAutofit/>
        </a:bodyPr>
        <a:lstStyle/>
        <a:p>
          <a:pPr lvl="0" algn="ctr" defTabSz="933450">
            <a:lnSpc>
              <a:spcPct val="90000"/>
            </a:lnSpc>
            <a:spcBef>
              <a:spcPct val="0"/>
            </a:spcBef>
            <a:spcAft>
              <a:spcPct val="35000"/>
            </a:spcAft>
          </a:pPr>
          <a:r>
            <a:rPr lang="en-US" sz="2100" kern="1200" dirty="0" smtClean="0"/>
            <a:t>Services</a:t>
          </a:r>
          <a:endParaRPr lang="en-US" sz="2100" kern="1200" dirty="0"/>
        </a:p>
      </dsp:txBody>
      <dsp:txXfrm>
        <a:off x="154722" y="749894"/>
        <a:ext cx="1023547" cy="688586"/>
      </dsp:txXfrm>
    </dsp:sp>
    <dsp:sp modelId="{04B5BB59-FDD4-4C22-B9E4-A84A16DAD700}">
      <dsp:nvSpPr>
        <dsp:cNvPr id="0" name=""/>
        <dsp:cNvSpPr/>
      </dsp:nvSpPr>
      <dsp:spPr>
        <a:xfrm>
          <a:off x="133299" y="1572432"/>
          <a:ext cx="1066393" cy="73143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40005" rIns="53340" bIns="40005" numCol="1" spcCol="1270" anchor="ctr" anchorCtr="0">
          <a:noAutofit/>
        </a:bodyPr>
        <a:lstStyle/>
        <a:p>
          <a:pPr lvl="0" algn="ctr" defTabSz="933450">
            <a:lnSpc>
              <a:spcPct val="90000"/>
            </a:lnSpc>
            <a:spcBef>
              <a:spcPct val="0"/>
            </a:spcBef>
            <a:spcAft>
              <a:spcPct val="35000"/>
            </a:spcAft>
          </a:pPr>
          <a:r>
            <a:rPr lang="en-US" sz="2100" kern="1200" dirty="0" smtClean="0"/>
            <a:t>Goods</a:t>
          </a:r>
          <a:endParaRPr lang="en-US" sz="2100" kern="1200" dirty="0"/>
        </a:p>
      </dsp:txBody>
      <dsp:txXfrm>
        <a:off x="154722" y="1593855"/>
        <a:ext cx="1023547" cy="6885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8D9B45-E7D2-45DA-8366-301E331D8852}">
      <dsp:nvSpPr>
        <dsp:cNvPr id="0" name=""/>
        <dsp:cNvSpPr/>
      </dsp:nvSpPr>
      <dsp:spPr>
        <a:xfrm>
          <a:off x="5205" y="789105"/>
          <a:ext cx="1936265" cy="77450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kern="1200" dirty="0" smtClean="0"/>
            <a:t>FOCUS ON PROBLEM</a:t>
          </a:r>
          <a:endParaRPr lang="en-US" sz="1300" kern="1200" dirty="0"/>
        </a:p>
      </dsp:txBody>
      <dsp:txXfrm>
        <a:off x="392458" y="789105"/>
        <a:ext cx="1161759" cy="774506"/>
      </dsp:txXfrm>
    </dsp:sp>
    <dsp:sp modelId="{775DA5C6-B7F4-4AE5-8954-6A5893223DA6}">
      <dsp:nvSpPr>
        <dsp:cNvPr id="0" name=""/>
        <dsp:cNvSpPr/>
      </dsp:nvSpPr>
      <dsp:spPr>
        <a:xfrm>
          <a:off x="1747844" y="789105"/>
          <a:ext cx="1936265" cy="77450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kern="1200" dirty="0" smtClean="0"/>
            <a:t>FOCUS ON SOLUTION</a:t>
          </a:r>
          <a:endParaRPr lang="en-US" sz="1300" kern="1200" dirty="0"/>
        </a:p>
      </dsp:txBody>
      <dsp:txXfrm>
        <a:off x="2135097" y="789105"/>
        <a:ext cx="1161759" cy="774506"/>
      </dsp:txXfrm>
    </dsp:sp>
    <dsp:sp modelId="{9FF0DC51-5893-404E-9C71-90961DAD1938}">
      <dsp:nvSpPr>
        <dsp:cNvPr id="0" name=""/>
        <dsp:cNvSpPr/>
      </dsp:nvSpPr>
      <dsp:spPr>
        <a:xfrm>
          <a:off x="3490483" y="789105"/>
          <a:ext cx="1936265" cy="77450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kern="1200" dirty="0" smtClean="0"/>
            <a:t>SHOW WHAT IT LIKE TO WORK WITH THE INDUSTRY</a:t>
          </a:r>
          <a:endParaRPr lang="en-US" sz="1300" kern="1200" dirty="0"/>
        </a:p>
      </dsp:txBody>
      <dsp:txXfrm>
        <a:off x="3877736" y="789105"/>
        <a:ext cx="1161759" cy="774506"/>
      </dsp:txXfrm>
    </dsp:sp>
    <dsp:sp modelId="{B64C21E9-66BF-460E-AAE7-B815E1F32233}">
      <dsp:nvSpPr>
        <dsp:cNvPr id="0" name=""/>
        <dsp:cNvSpPr/>
      </dsp:nvSpPr>
      <dsp:spPr>
        <a:xfrm>
          <a:off x="5233122" y="789105"/>
          <a:ext cx="1936265" cy="77450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kern="1200" dirty="0" smtClean="0"/>
            <a:t>VALIDATE THEIR DECISION</a:t>
          </a:r>
          <a:endParaRPr lang="en-US" sz="1300" kern="1200" dirty="0"/>
        </a:p>
      </dsp:txBody>
      <dsp:txXfrm>
        <a:off x="5620375" y="789105"/>
        <a:ext cx="1161759" cy="774506"/>
      </dsp:txXfrm>
    </dsp:sp>
    <dsp:sp modelId="{FEECD06A-110D-4712-BE7B-57F3EDD5D1BE}">
      <dsp:nvSpPr>
        <dsp:cNvPr id="0" name=""/>
        <dsp:cNvSpPr/>
      </dsp:nvSpPr>
      <dsp:spPr>
        <a:xfrm>
          <a:off x="6975761" y="789105"/>
          <a:ext cx="1936265" cy="77450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kern="1200" dirty="0" smtClean="0"/>
            <a:t>CONTINIOUS LEARNING</a:t>
          </a:r>
          <a:endParaRPr lang="en-US" sz="1300" kern="1200" dirty="0"/>
        </a:p>
      </dsp:txBody>
      <dsp:txXfrm>
        <a:off x="7363014" y="789105"/>
        <a:ext cx="1161759" cy="774506"/>
      </dsp:txXfrm>
    </dsp:sp>
    <dsp:sp modelId="{C99E1B8C-AED3-4E43-B5F4-EF2F841B7B58}">
      <dsp:nvSpPr>
        <dsp:cNvPr id="0" name=""/>
        <dsp:cNvSpPr/>
      </dsp:nvSpPr>
      <dsp:spPr>
        <a:xfrm>
          <a:off x="8718401" y="789105"/>
          <a:ext cx="1936265" cy="77450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kern="1200" dirty="0" smtClean="0"/>
            <a:t>STAY IN TOUCH</a:t>
          </a:r>
          <a:endParaRPr lang="en-US" sz="1300" kern="1200" dirty="0"/>
        </a:p>
      </dsp:txBody>
      <dsp:txXfrm>
        <a:off x="9105654" y="789105"/>
        <a:ext cx="1161759" cy="77450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D23648-836D-46F7-B09E-79ECE68573B8}">
      <dsp:nvSpPr>
        <dsp:cNvPr id="0" name=""/>
        <dsp:cNvSpPr/>
      </dsp:nvSpPr>
      <dsp:spPr>
        <a:xfrm>
          <a:off x="1356" y="0"/>
          <a:ext cx="1305048" cy="242586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t>Focus on problem</a:t>
          </a:r>
          <a:endParaRPr lang="en-US" sz="2000" kern="1200" dirty="0"/>
        </a:p>
      </dsp:txBody>
      <dsp:txXfrm>
        <a:off x="1356" y="0"/>
        <a:ext cx="1305048" cy="727760"/>
      </dsp:txXfrm>
    </dsp:sp>
    <dsp:sp modelId="{E20638F9-D99A-4424-8148-A34076D1A0E1}">
      <dsp:nvSpPr>
        <dsp:cNvPr id="0" name=""/>
        <dsp:cNvSpPr/>
      </dsp:nvSpPr>
      <dsp:spPr>
        <a:xfrm>
          <a:off x="131861" y="728471"/>
          <a:ext cx="1044038" cy="7314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2860" rIns="30480" bIns="22860" numCol="1" spcCol="1270" anchor="ctr" anchorCtr="0">
          <a:noAutofit/>
        </a:bodyPr>
        <a:lstStyle/>
        <a:p>
          <a:pPr lvl="0" algn="ctr" defTabSz="533400">
            <a:lnSpc>
              <a:spcPct val="90000"/>
            </a:lnSpc>
            <a:spcBef>
              <a:spcPct val="0"/>
            </a:spcBef>
            <a:spcAft>
              <a:spcPct val="35000"/>
            </a:spcAft>
          </a:pPr>
          <a:r>
            <a:rPr lang="en-US" sz="1200" kern="1200" dirty="0" smtClean="0"/>
            <a:t>Value Proposition</a:t>
          </a:r>
          <a:endParaRPr lang="en-US" sz="1200" kern="1200" dirty="0"/>
        </a:p>
      </dsp:txBody>
      <dsp:txXfrm>
        <a:off x="153284" y="749894"/>
        <a:ext cx="1001192" cy="688586"/>
      </dsp:txXfrm>
    </dsp:sp>
    <dsp:sp modelId="{6602918C-270D-4643-BE81-0304A953D0B8}">
      <dsp:nvSpPr>
        <dsp:cNvPr id="0" name=""/>
        <dsp:cNvSpPr/>
      </dsp:nvSpPr>
      <dsp:spPr>
        <a:xfrm>
          <a:off x="131861" y="1572432"/>
          <a:ext cx="1044038" cy="7314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2860" rIns="30480" bIns="22860" numCol="1" spcCol="1270" anchor="ctr" anchorCtr="0">
          <a:noAutofit/>
        </a:bodyPr>
        <a:lstStyle/>
        <a:p>
          <a:pPr lvl="0" algn="ctr" defTabSz="533400">
            <a:lnSpc>
              <a:spcPct val="90000"/>
            </a:lnSpc>
            <a:spcBef>
              <a:spcPct val="0"/>
            </a:spcBef>
            <a:spcAft>
              <a:spcPct val="35000"/>
            </a:spcAft>
          </a:pPr>
          <a:r>
            <a:rPr lang="en-US" sz="1200" kern="1200" dirty="0" smtClean="0"/>
            <a:t>Success/failure criteria</a:t>
          </a:r>
          <a:endParaRPr lang="en-US" sz="1200" kern="1200" dirty="0"/>
        </a:p>
      </dsp:txBody>
      <dsp:txXfrm>
        <a:off x="153284" y="1593855"/>
        <a:ext cx="1001192" cy="688586"/>
      </dsp:txXfrm>
    </dsp:sp>
    <dsp:sp modelId="{EBC39F05-01A0-4248-AFC1-A8F751DFFC4F}">
      <dsp:nvSpPr>
        <dsp:cNvPr id="0" name=""/>
        <dsp:cNvSpPr/>
      </dsp:nvSpPr>
      <dsp:spPr>
        <a:xfrm>
          <a:off x="1404283" y="0"/>
          <a:ext cx="1305048" cy="242586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t>Create big picture</a:t>
          </a:r>
          <a:endParaRPr lang="en-US" sz="2000" kern="1200" dirty="0"/>
        </a:p>
      </dsp:txBody>
      <dsp:txXfrm>
        <a:off x="1404283" y="0"/>
        <a:ext cx="1305048" cy="727760"/>
      </dsp:txXfrm>
    </dsp:sp>
    <dsp:sp modelId="{6C3CEF61-8999-4096-AAA2-9D8D2BD30BFB}">
      <dsp:nvSpPr>
        <dsp:cNvPr id="0" name=""/>
        <dsp:cNvSpPr/>
      </dsp:nvSpPr>
      <dsp:spPr>
        <a:xfrm>
          <a:off x="1534788" y="727967"/>
          <a:ext cx="1044038"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2860" rIns="30480" bIns="22860" numCol="1" spcCol="1270" anchor="ctr" anchorCtr="0">
          <a:noAutofit/>
        </a:bodyPr>
        <a:lstStyle/>
        <a:p>
          <a:pPr lvl="0" algn="ctr" defTabSz="533400">
            <a:lnSpc>
              <a:spcPct val="90000"/>
            </a:lnSpc>
            <a:spcBef>
              <a:spcPct val="0"/>
            </a:spcBef>
            <a:spcAft>
              <a:spcPct val="35000"/>
            </a:spcAft>
          </a:pPr>
          <a:r>
            <a:rPr lang="en-US" sz="1200" kern="1200" dirty="0" smtClean="0"/>
            <a:t>Best practices</a:t>
          </a:r>
          <a:endParaRPr lang="en-US" sz="1200" kern="1200" dirty="0"/>
        </a:p>
      </dsp:txBody>
      <dsp:txXfrm>
        <a:off x="1548747" y="741926"/>
        <a:ext cx="1016120" cy="448668"/>
      </dsp:txXfrm>
    </dsp:sp>
    <dsp:sp modelId="{E7FCB54B-BE91-4A0F-A5EF-AC17F52370BE}">
      <dsp:nvSpPr>
        <dsp:cNvPr id="0" name=""/>
        <dsp:cNvSpPr/>
      </dsp:nvSpPr>
      <dsp:spPr>
        <a:xfrm>
          <a:off x="1534788" y="1277875"/>
          <a:ext cx="1044038"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2860" rIns="30480" bIns="22860" numCol="1" spcCol="1270" anchor="ctr" anchorCtr="0">
          <a:noAutofit/>
        </a:bodyPr>
        <a:lstStyle/>
        <a:p>
          <a:pPr lvl="0" algn="ctr" defTabSz="533400">
            <a:lnSpc>
              <a:spcPct val="90000"/>
            </a:lnSpc>
            <a:spcBef>
              <a:spcPct val="0"/>
            </a:spcBef>
            <a:spcAft>
              <a:spcPct val="35000"/>
            </a:spcAft>
          </a:pPr>
          <a:r>
            <a:rPr lang="en-US" sz="1200" kern="1200" dirty="0" smtClean="0"/>
            <a:t>Case studies</a:t>
          </a:r>
          <a:endParaRPr lang="en-US" sz="1200" kern="1200" dirty="0"/>
        </a:p>
      </dsp:txBody>
      <dsp:txXfrm>
        <a:off x="1548747" y="1291834"/>
        <a:ext cx="1016120" cy="448668"/>
      </dsp:txXfrm>
    </dsp:sp>
    <dsp:sp modelId="{A7809681-C36E-4431-82F1-2D08C0A769B7}">
      <dsp:nvSpPr>
        <dsp:cNvPr id="0" name=""/>
        <dsp:cNvSpPr/>
      </dsp:nvSpPr>
      <dsp:spPr>
        <a:xfrm>
          <a:off x="1534788" y="1827782"/>
          <a:ext cx="1044038"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2860" rIns="30480" bIns="22860" numCol="1" spcCol="1270" anchor="ctr" anchorCtr="0">
          <a:noAutofit/>
        </a:bodyPr>
        <a:lstStyle/>
        <a:p>
          <a:pPr lvl="0" algn="ctr" defTabSz="533400">
            <a:lnSpc>
              <a:spcPct val="90000"/>
            </a:lnSpc>
            <a:spcBef>
              <a:spcPct val="0"/>
            </a:spcBef>
            <a:spcAft>
              <a:spcPct val="35000"/>
            </a:spcAft>
          </a:pPr>
          <a:r>
            <a:rPr lang="en-US" sz="1200" kern="1200" dirty="0" smtClean="0"/>
            <a:t>Connect with community</a:t>
          </a:r>
          <a:endParaRPr lang="en-US" sz="1200" kern="1200" dirty="0"/>
        </a:p>
      </dsp:txBody>
      <dsp:txXfrm>
        <a:off x="1548747" y="1841741"/>
        <a:ext cx="1016120" cy="44866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D23648-836D-46F7-B09E-79ECE68573B8}">
      <dsp:nvSpPr>
        <dsp:cNvPr id="0" name=""/>
        <dsp:cNvSpPr/>
      </dsp:nvSpPr>
      <dsp:spPr>
        <a:xfrm>
          <a:off x="0" y="0"/>
          <a:ext cx="1253744" cy="2425869"/>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t>Become aware of the paints</a:t>
          </a:r>
          <a:endParaRPr lang="en-US" sz="1400" kern="1200" dirty="0"/>
        </a:p>
      </dsp:txBody>
      <dsp:txXfrm>
        <a:off x="0" y="0"/>
        <a:ext cx="1253744" cy="727760"/>
      </dsp:txXfrm>
    </dsp:sp>
    <dsp:sp modelId="{E20638F9-D99A-4424-8148-A34076D1A0E1}">
      <dsp:nvSpPr>
        <dsp:cNvPr id="0" name=""/>
        <dsp:cNvSpPr/>
      </dsp:nvSpPr>
      <dsp:spPr>
        <a:xfrm>
          <a:off x="125374" y="727967"/>
          <a:ext cx="1002995" cy="476586"/>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lvl="0" algn="ctr" defTabSz="488950">
            <a:lnSpc>
              <a:spcPct val="90000"/>
            </a:lnSpc>
            <a:spcBef>
              <a:spcPct val="0"/>
            </a:spcBef>
            <a:spcAft>
              <a:spcPct val="35000"/>
            </a:spcAft>
          </a:pPr>
          <a:r>
            <a:rPr lang="en-US" sz="1100" kern="1200" dirty="0" smtClean="0"/>
            <a:t>Organizational inefficiencies</a:t>
          </a:r>
          <a:endParaRPr lang="en-US" sz="1100" kern="1200" dirty="0"/>
        </a:p>
      </dsp:txBody>
      <dsp:txXfrm>
        <a:off x="139333" y="741926"/>
        <a:ext cx="975077" cy="448668"/>
      </dsp:txXfrm>
    </dsp:sp>
    <dsp:sp modelId="{6602918C-270D-4643-BE81-0304A953D0B8}">
      <dsp:nvSpPr>
        <dsp:cNvPr id="0" name=""/>
        <dsp:cNvSpPr/>
      </dsp:nvSpPr>
      <dsp:spPr>
        <a:xfrm>
          <a:off x="125374" y="1277875"/>
          <a:ext cx="1002995" cy="476586"/>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lvl="0" algn="ctr" defTabSz="488950">
            <a:lnSpc>
              <a:spcPct val="90000"/>
            </a:lnSpc>
            <a:spcBef>
              <a:spcPct val="0"/>
            </a:spcBef>
            <a:spcAft>
              <a:spcPct val="35000"/>
            </a:spcAft>
          </a:pPr>
          <a:r>
            <a:rPr lang="en-US" sz="1100" kern="1200" dirty="0" smtClean="0"/>
            <a:t>Client Services</a:t>
          </a:r>
          <a:endParaRPr lang="en-US" sz="1100" kern="1200" dirty="0"/>
        </a:p>
      </dsp:txBody>
      <dsp:txXfrm>
        <a:off x="139333" y="1291834"/>
        <a:ext cx="975077" cy="448668"/>
      </dsp:txXfrm>
    </dsp:sp>
    <dsp:sp modelId="{3762309F-A1DA-422C-BBE5-8FC4BA582DAC}">
      <dsp:nvSpPr>
        <dsp:cNvPr id="0" name=""/>
        <dsp:cNvSpPr/>
      </dsp:nvSpPr>
      <dsp:spPr>
        <a:xfrm>
          <a:off x="125374" y="1827782"/>
          <a:ext cx="1002995" cy="476586"/>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lvl="0" algn="ctr" defTabSz="488950">
            <a:lnSpc>
              <a:spcPct val="90000"/>
            </a:lnSpc>
            <a:spcBef>
              <a:spcPct val="0"/>
            </a:spcBef>
            <a:spcAft>
              <a:spcPct val="35000"/>
            </a:spcAft>
          </a:pPr>
          <a:r>
            <a:rPr lang="en-US" sz="1100" kern="1200" dirty="0" smtClean="0"/>
            <a:t>Compliances</a:t>
          </a:r>
          <a:endParaRPr lang="en-US" sz="1100" kern="1200" dirty="0"/>
        </a:p>
      </dsp:txBody>
      <dsp:txXfrm>
        <a:off x="139333" y="1841741"/>
        <a:ext cx="975077" cy="44866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D23648-836D-46F7-B09E-79ECE68573B8}">
      <dsp:nvSpPr>
        <dsp:cNvPr id="0" name=""/>
        <dsp:cNvSpPr/>
      </dsp:nvSpPr>
      <dsp:spPr>
        <a:xfrm>
          <a:off x="502" y="0"/>
          <a:ext cx="1307256" cy="242586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t>Educate</a:t>
          </a:r>
          <a:endParaRPr lang="en-US" sz="1400" kern="1200" dirty="0"/>
        </a:p>
      </dsp:txBody>
      <dsp:txXfrm>
        <a:off x="502" y="0"/>
        <a:ext cx="1307256" cy="727760"/>
      </dsp:txXfrm>
    </dsp:sp>
    <dsp:sp modelId="{E20638F9-D99A-4424-8148-A34076D1A0E1}">
      <dsp:nvSpPr>
        <dsp:cNvPr id="0" name=""/>
        <dsp:cNvSpPr/>
      </dsp:nvSpPr>
      <dsp:spPr>
        <a:xfrm>
          <a:off x="131228" y="727967"/>
          <a:ext cx="104580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lvl="0" algn="ctr" defTabSz="622300">
            <a:lnSpc>
              <a:spcPct val="90000"/>
            </a:lnSpc>
            <a:spcBef>
              <a:spcPct val="0"/>
            </a:spcBef>
            <a:spcAft>
              <a:spcPct val="35000"/>
            </a:spcAft>
          </a:pPr>
          <a:r>
            <a:rPr lang="en-US" sz="1400" kern="1200" dirty="0" smtClean="0"/>
            <a:t>Buyer’s Guide</a:t>
          </a:r>
          <a:endParaRPr lang="en-US" sz="1400" kern="1200" dirty="0"/>
        </a:p>
      </dsp:txBody>
      <dsp:txXfrm>
        <a:off x="145187" y="741926"/>
        <a:ext cx="1017887" cy="448668"/>
      </dsp:txXfrm>
    </dsp:sp>
    <dsp:sp modelId="{6602918C-270D-4643-BE81-0304A953D0B8}">
      <dsp:nvSpPr>
        <dsp:cNvPr id="0" name=""/>
        <dsp:cNvSpPr/>
      </dsp:nvSpPr>
      <dsp:spPr>
        <a:xfrm>
          <a:off x="131228" y="1277875"/>
          <a:ext cx="104580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lvl="0" algn="ctr" defTabSz="622300">
            <a:lnSpc>
              <a:spcPct val="90000"/>
            </a:lnSpc>
            <a:spcBef>
              <a:spcPct val="0"/>
            </a:spcBef>
            <a:spcAft>
              <a:spcPct val="35000"/>
            </a:spcAft>
          </a:pPr>
          <a:r>
            <a:rPr lang="en-US" sz="1400" kern="1200" dirty="0" smtClean="0"/>
            <a:t>White Paper</a:t>
          </a:r>
          <a:endParaRPr lang="en-US" sz="1400" kern="1200" dirty="0"/>
        </a:p>
      </dsp:txBody>
      <dsp:txXfrm>
        <a:off x="145187" y="1291834"/>
        <a:ext cx="1017887" cy="448668"/>
      </dsp:txXfrm>
    </dsp:sp>
    <dsp:sp modelId="{9C8ED7A0-657B-4C5D-83BE-BC4655391326}">
      <dsp:nvSpPr>
        <dsp:cNvPr id="0" name=""/>
        <dsp:cNvSpPr/>
      </dsp:nvSpPr>
      <dsp:spPr>
        <a:xfrm>
          <a:off x="131228" y="1827782"/>
          <a:ext cx="104580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lvl="0" algn="ctr" defTabSz="622300">
            <a:lnSpc>
              <a:spcPct val="90000"/>
            </a:lnSpc>
            <a:spcBef>
              <a:spcPct val="0"/>
            </a:spcBef>
            <a:spcAft>
              <a:spcPct val="35000"/>
            </a:spcAft>
          </a:pPr>
          <a:r>
            <a:rPr lang="en-US" sz="1400" kern="1200" dirty="0" smtClean="0"/>
            <a:t>eBooks</a:t>
          </a:r>
          <a:endParaRPr lang="en-US" sz="1400" kern="1200" dirty="0"/>
        </a:p>
      </dsp:txBody>
      <dsp:txXfrm>
        <a:off x="145187" y="1841741"/>
        <a:ext cx="1017887" cy="448668"/>
      </dsp:txXfrm>
    </dsp:sp>
    <dsp:sp modelId="{EBC39F05-01A0-4248-AFC1-A8F751DFFC4F}">
      <dsp:nvSpPr>
        <dsp:cNvPr id="0" name=""/>
        <dsp:cNvSpPr/>
      </dsp:nvSpPr>
      <dsp:spPr>
        <a:xfrm>
          <a:off x="1405803" y="0"/>
          <a:ext cx="1307256" cy="242586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t>Strategize procurement process</a:t>
          </a:r>
          <a:endParaRPr lang="en-US" sz="1400" kern="1200" dirty="0"/>
        </a:p>
      </dsp:txBody>
      <dsp:txXfrm>
        <a:off x="1405803" y="0"/>
        <a:ext cx="1307256" cy="727760"/>
      </dsp:txXfrm>
    </dsp:sp>
    <dsp:sp modelId="{6C3CEF61-8999-4096-AAA2-9D8D2BD30BFB}">
      <dsp:nvSpPr>
        <dsp:cNvPr id="0" name=""/>
        <dsp:cNvSpPr/>
      </dsp:nvSpPr>
      <dsp:spPr>
        <a:xfrm>
          <a:off x="1536529" y="727967"/>
          <a:ext cx="104580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lvl="0" algn="ctr" defTabSz="622300">
            <a:lnSpc>
              <a:spcPct val="90000"/>
            </a:lnSpc>
            <a:spcBef>
              <a:spcPct val="0"/>
            </a:spcBef>
            <a:spcAft>
              <a:spcPct val="35000"/>
            </a:spcAft>
          </a:pPr>
          <a:r>
            <a:rPr lang="en-US" sz="1400" kern="1200" dirty="0" smtClean="0"/>
            <a:t>OTM</a:t>
          </a:r>
          <a:endParaRPr lang="en-US" sz="1400" kern="1200" dirty="0"/>
        </a:p>
      </dsp:txBody>
      <dsp:txXfrm>
        <a:off x="1550488" y="741926"/>
        <a:ext cx="1017887" cy="448668"/>
      </dsp:txXfrm>
    </dsp:sp>
    <dsp:sp modelId="{E7FCB54B-BE91-4A0F-A5EF-AC17F52370BE}">
      <dsp:nvSpPr>
        <dsp:cNvPr id="0" name=""/>
        <dsp:cNvSpPr/>
      </dsp:nvSpPr>
      <dsp:spPr>
        <a:xfrm>
          <a:off x="1536529" y="1277875"/>
          <a:ext cx="104580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lvl="0" algn="ctr" defTabSz="622300">
            <a:lnSpc>
              <a:spcPct val="90000"/>
            </a:lnSpc>
            <a:spcBef>
              <a:spcPct val="0"/>
            </a:spcBef>
            <a:spcAft>
              <a:spcPct val="35000"/>
            </a:spcAft>
          </a:pPr>
          <a:r>
            <a:rPr lang="en-US" sz="1400" kern="1200" dirty="0" smtClean="0"/>
            <a:t>BOT</a:t>
          </a:r>
          <a:endParaRPr lang="en-US" sz="1400" kern="1200" dirty="0"/>
        </a:p>
      </dsp:txBody>
      <dsp:txXfrm>
        <a:off x="1550488" y="1291834"/>
        <a:ext cx="1017887" cy="448668"/>
      </dsp:txXfrm>
    </dsp:sp>
    <dsp:sp modelId="{C15885B1-F06B-46B2-93AC-71B36C515E91}">
      <dsp:nvSpPr>
        <dsp:cNvPr id="0" name=""/>
        <dsp:cNvSpPr/>
      </dsp:nvSpPr>
      <dsp:spPr>
        <a:xfrm>
          <a:off x="1536529" y="1827782"/>
          <a:ext cx="104580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lvl="0" algn="ctr" defTabSz="622300">
            <a:lnSpc>
              <a:spcPct val="90000"/>
            </a:lnSpc>
            <a:spcBef>
              <a:spcPct val="0"/>
            </a:spcBef>
            <a:spcAft>
              <a:spcPct val="35000"/>
            </a:spcAft>
          </a:pPr>
          <a:r>
            <a:rPr lang="en-US" sz="1400" kern="1200" dirty="0" smtClean="0"/>
            <a:t>DPM</a:t>
          </a:r>
          <a:endParaRPr lang="en-US" sz="1400" kern="1200" dirty="0"/>
        </a:p>
      </dsp:txBody>
      <dsp:txXfrm>
        <a:off x="1550488" y="1841741"/>
        <a:ext cx="1017887" cy="448668"/>
      </dsp:txXfrm>
    </dsp:sp>
    <dsp:sp modelId="{4BD4BABF-776F-4F8E-99E8-B2C1E0DCDF9B}">
      <dsp:nvSpPr>
        <dsp:cNvPr id="0" name=""/>
        <dsp:cNvSpPr/>
      </dsp:nvSpPr>
      <dsp:spPr>
        <a:xfrm>
          <a:off x="2811104" y="0"/>
          <a:ext cx="1307256" cy="242586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t>Pre-sales/Consulting</a:t>
          </a:r>
          <a:endParaRPr lang="en-US" sz="1400" kern="1200" dirty="0"/>
        </a:p>
      </dsp:txBody>
      <dsp:txXfrm>
        <a:off x="2811104" y="0"/>
        <a:ext cx="1307256" cy="727760"/>
      </dsp:txXfrm>
    </dsp:sp>
    <dsp:sp modelId="{4197B160-3909-435B-8459-8A2BEA247330}">
      <dsp:nvSpPr>
        <dsp:cNvPr id="0" name=""/>
        <dsp:cNvSpPr/>
      </dsp:nvSpPr>
      <dsp:spPr>
        <a:xfrm>
          <a:off x="2941830" y="727967"/>
          <a:ext cx="104580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lvl="0" algn="ctr" defTabSz="622300">
            <a:lnSpc>
              <a:spcPct val="90000"/>
            </a:lnSpc>
            <a:spcBef>
              <a:spcPct val="0"/>
            </a:spcBef>
            <a:spcAft>
              <a:spcPct val="35000"/>
            </a:spcAft>
          </a:pPr>
          <a:r>
            <a:rPr lang="en-US" sz="1400" kern="1200" dirty="0" smtClean="0"/>
            <a:t>Solution Design</a:t>
          </a:r>
          <a:endParaRPr lang="en-US" sz="1400" kern="1200" dirty="0"/>
        </a:p>
      </dsp:txBody>
      <dsp:txXfrm>
        <a:off x="2955789" y="741926"/>
        <a:ext cx="1017887" cy="448668"/>
      </dsp:txXfrm>
    </dsp:sp>
    <dsp:sp modelId="{BCBF1A5D-2C99-4A79-952A-DBD60BED5026}">
      <dsp:nvSpPr>
        <dsp:cNvPr id="0" name=""/>
        <dsp:cNvSpPr/>
      </dsp:nvSpPr>
      <dsp:spPr>
        <a:xfrm>
          <a:off x="2941830" y="1277875"/>
          <a:ext cx="104580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lvl="0" algn="ctr" defTabSz="622300">
            <a:lnSpc>
              <a:spcPct val="90000"/>
            </a:lnSpc>
            <a:spcBef>
              <a:spcPct val="0"/>
            </a:spcBef>
            <a:spcAft>
              <a:spcPct val="35000"/>
            </a:spcAft>
          </a:pPr>
          <a:r>
            <a:rPr lang="en-US" sz="1400" kern="1200" dirty="0" smtClean="0"/>
            <a:t>Project design</a:t>
          </a:r>
          <a:endParaRPr lang="en-US" sz="1400" kern="1200" dirty="0"/>
        </a:p>
      </dsp:txBody>
      <dsp:txXfrm>
        <a:off x="2955789" y="1291834"/>
        <a:ext cx="1017887" cy="448668"/>
      </dsp:txXfrm>
    </dsp:sp>
    <dsp:sp modelId="{AFDB7699-7B33-49B1-AE13-9CDD33CBF929}">
      <dsp:nvSpPr>
        <dsp:cNvPr id="0" name=""/>
        <dsp:cNvSpPr/>
      </dsp:nvSpPr>
      <dsp:spPr>
        <a:xfrm>
          <a:off x="2941830" y="1827782"/>
          <a:ext cx="104580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lvl="0" algn="ctr" defTabSz="622300">
            <a:lnSpc>
              <a:spcPct val="90000"/>
            </a:lnSpc>
            <a:spcBef>
              <a:spcPct val="0"/>
            </a:spcBef>
            <a:spcAft>
              <a:spcPct val="35000"/>
            </a:spcAft>
          </a:pPr>
          <a:r>
            <a:rPr lang="en-US" sz="1400" kern="1200" dirty="0" smtClean="0"/>
            <a:t>Product Design</a:t>
          </a:r>
          <a:endParaRPr lang="en-US" sz="1400" kern="1200" dirty="0"/>
        </a:p>
      </dsp:txBody>
      <dsp:txXfrm>
        <a:off x="2955789" y="1841741"/>
        <a:ext cx="1017887" cy="44866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D23648-836D-46F7-B09E-79ECE68573B8}">
      <dsp:nvSpPr>
        <dsp:cNvPr id="0" name=""/>
        <dsp:cNvSpPr/>
      </dsp:nvSpPr>
      <dsp:spPr>
        <a:xfrm>
          <a:off x="0" y="0"/>
          <a:ext cx="1253744" cy="2425869"/>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Discover what can be done</a:t>
          </a:r>
          <a:endParaRPr lang="en-US" sz="1500" kern="1200" dirty="0"/>
        </a:p>
      </dsp:txBody>
      <dsp:txXfrm>
        <a:off x="0" y="0"/>
        <a:ext cx="1253744" cy="727760"/>
      </dsp:txXfrm>
    </dsp:sp>
    <dsp:sp modelId="{E20638F9-D99A-4424-8148-A34076D1A0E1}">
      <dsp:nvSpPr>
        <dsp:cNvPr id="0" name=""/>
        <dsp:cNvSpPr/>
      </dsp:nvSpPr>
      <dsp:spPr>
        <a:xfrm>
          <a:off x="125374" y="727819"/>
          <a:ext cx="1002995" cy="353397"/>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24765" rIns="33020" bIns="24765" numCol="1" spcCol="1270" anchor="ctr" anchorCtr="0">
          <a:noAutofit/>
        </a:bodyPr>
        <a:lstStyle/>
        <a:p>
          <a:pPr lvl="0" algn="ctr" defTabSz="577850">
            <a:lnSpc>
              <a:spcPct val="90000"/>
            </a:lnSpc>
            <a:spcBef>
              <a:spcPct val="0"/>
            </a:spcBef>
            <a:spcAft>
              <a:spcPct val="35000"/>
            </a:spcAft>
          </a:pPr>
          <a:r>
            <a:rPr lang="en-US" sz="1300" kern="1200" dirty="0" smtClean="0"/>
            <a:t>Social media</a:t>
          </a:r>
          <a:endParaRPr lang="en-US" sz="1300" kern="1200" dirty="0"/>
        </a:p>
      </dsp:txBody>
      <dsp:txXfrm>
        <a:off x="135725" y="738170"/>
        <a:ext cx="982293" cy="332695"/>
      </dsp:txXfrm>
    </dsp:sp>
    <dsp:sp modelId="{6602918C-270D-4643-BE81-0304A953D0B8}">
      <dsp:nvSpPr>
        <dsp:cNvPr id="0" name=""/>
        <dsp:cNvSpPr/>
      </dsp:nvSpPr>
      <dsp:spPr>
        <a:xfrm>
          <a:off x="125374" y="1135586"/>
          <a:ext cx="1002995" cy="353397"/>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24765" rIns="33020" bIns="24765" numCol="1" spcCol="1270" anchor="ctr" anchorCtr="0">
          <a:noAutofit/>
        </a:bodyPr>
        <a:lstStyle/>
        <a:p>
          <a:pPr lvl="0" algn="ctr" defTabSz="577850">
            <a:lnSpc>
              <a:spcPct val="90000"/>
            </a:lnSpc>
            <a:spcBef>
              <a:spcPct val="0"/>
            </a:spcBef>
            <a:spcAft>
              <a:spcPct val="35000"/>
            </a:spcAft>
          </a:pPr>
          <a:r>
            <a:rPr lang="en-US" sz="1300" kern="1200" dirty="0" smtClean="0"/>
            <a:t>Web search</a:t>
          </a:r>
          <a:endParaRPr lang="en-US" sz="1300" kern="1200" dirty="0"/>
        </a:p>
      </dsp:txBody>
      <dsp:txXfrm>
        <a:off x="135725" y="1145937"/>
        <a:ext cx="982293" cy="332695"/>
      </dsp:txXfrm>
    </dsp:sp>
    <dsp:sp modelId="{3762309F-A1DA-422C-BBE5-8FC4BA582DAC}">
      <dsp:nvSpPr>
        <dsp:cNvPr id="0" name=""/>
        <dsp:cNvSpPr/>
      </dsp:nvSpPr>
      <dsp:spPr>
        <a:xfrm>
          <a:off x="125374" y="1543352"/>
          <a:ext cx="1002995" cy="353397"/>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24765" rIns="33020" bIns="24765" numCol="1" spcCol="1270" anchor="ctr" anchorCtr="0">
          <a:noAutofit/>
        </a:bodyPr>
        <a:lstStyle/>
        <a:p>
          <a:pPr lvl="0" algn="ctr" defTabSz="577850">
            <a:lnSpc>
              <a:spcPct val="90000"/>
            </a:lnSpc>
            <a:spcBef>
              <a:spcPct val="0"/>
            </a:spcBef>
            <a:spcAft>
              <a:spcPct val="35000"/>
            </a:spcAft>
          </a:pPr>
          <a:r>
            <a:rPr lang="en-US" sz="1300" kern="1200" dirty="0" smtClean="0"/>
            <a:t>Market place</a:t>
          </a:r>
          <a:endParaRPr lang="en-US" sz="1300" kern="1200" dirty="0"/>
        </a:p>
      </dsp:txBody>
      <dsp:txXfrm>
        <a:off x="135725" y="1553703"/>
        <a:ext cx="982293" cy="332695"/>
      </dsp:txXfrm>
    </dsp:sp>
    <dsp:sp modelId="{6801B9A4-C0AE-4A94-8FF0-B59A29F5223B}">
      <dsp:nvSpPr>
        <dsp:cNvPr id="0" name=""/>
        <dsp:cNvSpPr/>
      </dsp:nvSpPr>
      <dsp:spPr>
        <a:xfrm>
          <a:off x="125374" y="1951118"/>
          <a:ext cx="1002995" cy="353397"/>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24765" rIns="33020" bIns="24765" numCol="1" spcCol="1270" anchor="ctr" anchorCtr="0">
          <a:noAutofit/>
        </a:bodyPr>
        <a:lstStyle/>
        <a:p>
          <a:pPr lvl="0" algn="ctr" defTabSz="577850">
            <a:lnSpc>
              <a:spcPct val="90000"/>
            </a:lnSpc>
            <a:spcBef>
              <a:spcPct val="0"/>
            </a:spcBef>
            <a:spcAft>
              <a:spcPct val="35000"/>
            </a:spcAft>
          </a:pPr>
          <a:r>
            <a:rPr lang="en-US" sz="1300" kern="1200" dirty="0" smtClean="0"/>
            <a:t>Community</a:t>
          </a:r>
          <a:endParaRPr lang="en-US" sz="1300" kern="1200" dirty="0"/>
        </a:p>
      </dsp:txBody>
      <dsp:txXfrm>
        <a:off x="135725" y="1961469"/>
        <a:ext cx="982293" cy="33269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D23648-836D-46F7-B09E-79ECE68573B8}">
      <dsp:nvSpPr>
        <dsp:cNvPr id="0" name=""/>
        <dsp:cNvSpPr/>
      </dsp:nvSpPr>
      <dsp:spPr>
        <a:xfrm>
          <a:off x="505" y="0"/>
          <a:ext cx="1314995" cy="242586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smtClean="0"/>
            <a:t>Demos</a:t>
          </a:r>
          <a:endParaRPr lang="en-US" sz="1700" kern="1200" dirty="0"/>
        </a:p>
      </dsp:txBody>
      <dsp:txXfrm>
        <a:off x="505" y="0"/>
        <a:ext cx="1314995" cy="727760"/>
      </dsp:txXfrm>
    </dsp:sp>
    <dsp:sp modelId="{E20638F9-D99A-4424-8148-A34076D1A0E1}">
      <dsp:nvSpPr>
        <dsp:cNvPr id="0" name=""/>
        <dsp:cNvSpPr/>
      </dsp:nvSpPr>
      <dsp:spPr>
        <a:xfrm>
          <a:off x="132005" y="727967"/>
          <a:ext cx="1051996"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2860" rIns="30480" bIns="22860" numCol="1" spcCol="1270" anchor="ctr" anchorCtr="0">
          <a:noAutofit/>
        </a:bodyPr>
        <a:lstStyle/>
        <a:p>
          <a:pPr lvl="0" algn="ctr" defTabSz="533400">
            <a:lnSpc>
              <a:spcPct val="90000"/>
            </a:lnSpc>
            <a:spcBef>
              <a:spcPct val="0"/>
            </a:spcBef>
            <a:spcAft>
              <a:spcPct val="35000"/>
            </a:spcAft>
          </a:pPr>
          <a:r>
            <a:rPr lang="en-US" sz="1200" kern="1200" dirty="0" smtClean="0"/>
            <a:t>Solutions</a:t>
          </a:r>
          <a:endParaRPr lang="en-US" sz="1200" kern="1200" dirty="0"/>
        </a:p>
      </dsp:txBody>
      <dsp:txXfrm>
        <a:off x="145964" y="741926"/>
        <a:ext cx="1024078" cy="448668"/>
      </dsp:txXfrm>
    </dsp:sp>
    <dsp:sp modelId="{6602918C-270D-4643-BE81-0304A953D0B8}">
      <dsp:nvSpPr>
        <dsp:cNvPr id="0" name=""/>
        <dsp:cNvSpPr/>
      </dsp:nvSpPr>
      <dsp:spPr>
        <a:xfrm>
          <a:off x="132005" y="1277875"/>
          <a:ext cx="1051996"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2860" rIns="30480" bIns="22860" numCol="1" spcCol="1270" anchor="ctr" anchorCtr="0">
          <a:noAutofit/>
        </a:bodyPr>
        <a:lstStyle/>
        <a:p>
          <a:pPr lvl="0" algn="ctr" defTabSz="533400">
            <a:lnSpc>
              <a:spcPct val="90000"/>
            </a:lnSpc>
            <a:spcBef>
              <a:spcPct val="0"/>
            </a:spcBef>
            <a:spcAft>
              <a:spcPct val="35000"/>
            </a:spcAft>
          </a:pPr>
          <a:r>
            <a:rPr lang="en-US" sz="1200" kern="1200" dirty="0" smtClean="0"/>
            <a:t>User Visits</a:t>
          </a:r>
          <a:endParaRPr lang="en-US" sz="1200" kern="1200" dirty="0"/>
        </a:p>
      </dsp:txBody>
      <dsp:txXfrm>
        <a:off x="145964" y="1291834"/>
        <a:ext cx="1024078" cy="448668"/>
      </dsp:txXfrm>
    </dsp:sp>
    <dsp:sp modelId="{22A2EFF8-F0FC-42E1-9FA5-FFAE2F95B22C}">
      <dsp:nvSpPr>
        <dsp:cNvPr id="0" name=""/>
        <dsp:cNvSpPr/>
      </dsp:nvSpPr>
      <dsp:spPr>
        <a:xfrm>
          <a:off x="132005" y="1827782"/>
          <a:ext cx="1051996"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2860" rIns="30480" bIns="22860" numCol="1" spcCol="1270" anchor="ctr" anchorCtr="0">
          <a:noAutofit/>
        </a:bodyPr>
        <a:lstStyle/>
        <a:p>
          <a:pPr lvl="0" algn="ctr" defTabSz="533400">
            <a:lnSpc>
              <a:spcPct val="90000"/>
            </a:lnSpc>
            <a:spcBef>
              <a:spcPct val="0"/>
            </a:spcBef>
            <a:spcAft>
              <a:spcPct val="35000"/>
            </a:spcAft>
          </a:pPr>
          <a:r>
            <a:rPr lang="en-US" sz="1200" kern="1200" dirty="0" smtClean="0"/>
            <a:t>Partner visits</a:t>
          </a:r>
          <a:endParaRPr lang="en-US" sz="1200" kern="1200" dirty="0"/>
        </a:p>
      </dsp:txBody>
      <dsp:txXfrm>
        <a:off x="145964" y="1841741"/>
        <a:ext cx="1024078" cy="448668"/>
      </dsp:txXfrm>
    </dsp:sp>
    <dsp:sp modelId="{CB4DCC9F-B629-44DA-A2F4-D06B3F8D6786}">
      <dsp:nvSpPr>
        <dsp:cNvPr id="0" name=""/>
        <dsp:cNvSpPr/>
      </dsp:nvSpPr>
      <dsp:spPr>
        <a:xfrm>
          <a:off x="1414126" y="0"/>
          <a:ext cx="1314995" cy="242586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smtClean="0"/>
            <a:t>Partner requirements</a:t>
          </a:r>
          <a:endParaRPr lang="en-US" sz="1700" kern="1200" dirty="0"/>
        </a:p>
      </dsp:txBody>
      <dsp:txXfrm>
        <a:off x="1414126" y="0"/>
        <a:ext cx="1314995" cy="727760"/>
      </dsp:txXfrm>
    </dsp:sp>
    <dsp:sp modelId="{95F26D7C-9675-414C-A1C7-310EB6727E1B}">
      <dsp:nvSpPr>
        <dsp:cNvPr id="0" name=""/>
        <dsp:cNvSpPr/>
      </dsp:nvSpPr>
      <dsp:spPr>
        <a:xfrm>
          <a:off x="1545625" y="727967"/>
          <a:ext cx="1051996"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2860" rIns="30480" bIns="22860" numCol="1" spcCol="1270" anchor="ctr" anchorCtr="0">
          <a:noAutofit/>
        </a:bodyPr>
        <a:lstStyle/>
        <a:p>
          <a:pPr lvl="0" algn="ctr" defTabSz="533400">
            <a:lnSpc>
              <a:spcPct val="90000"/>
            </a:lnSpc>
            <a:spcBef>
              <a:spcPct val="0"/>
            </a:spcBef>
            <a:spcAft>
              <a:spcPct val="35000"/>
            </a:spcAft>
          </a:pPr>
          <a:r>
            <a:rPr lang="en-US" sz="1200" kern="1200" dirty="0" smtClean="0"/>
            <a:t>Capability</a:t>
          </a:r>
          <a:endParaRPr lang="en-US" sz="1200" kern="1200" dirty="0"/>
        </a:p>
      </dsp:txBody>
      <dsp:txXfrm>
        <a:off x="1559584" y="741926"/>
        <a:ext cx="1024078" cy="448668"/>
      </dsp:txXfrm>
    </dsp:sp>
    <dsp:sp modelId="{F3477DE8-DB84-450E-860D-56E66BA41B11}">
      <dsp:nvSpPr>
        <dsp:cNvPr id="0" name=""/>
        <dsp:cNvSpPr/>
      </dsp:nvSpPr>
      <dsp:spPr>
        <a:xfrm>
          <a:off x="1545625" y="1277875"/>
          <a:ext cx="1051996"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2860" rIns="30480" bIns="22860" numCol="1" spcCol="1270" anchor="ctr" anchorCtr="0">
          <a:noAutofit/>
        </a:bodyPr>
        <a:lstStyle/>
        <a:p>
          <a:pPr lvl="0" algn="ctr" defTabSz="533400">
            <a:lnSpc>
              <a:spcPct val="90000"/>
            </a:lnSpc>
            <a:spcBef>
              <a:spcPct val="0"/>
            </a:spcBef>
            <a:spcAft>
              <a:spcPct val="35000"/>
            </a:spcAft>
          </a:pPr>
          <a:r>
            <a:rPr lang="en-US" sz="1200" kern="1200" dirty="0" smtClean="0"/>
            <a:t>SLA’s</a:t>
          </a:r>
          <a:endParaRPr lang="en-US" sz="1200" kern="1200" dirty="0"/>
        </a:p>
      </dsp:txBody>
      <dsp:txXfrm>
        <a:off x="1559584" y="1291834"/>
        <a:ext cx="1024078" cy="448668"/>
      </dsp:txXfrm>
    </dsp:sp>
    <dsp:sp modelId="{19ECF412-988B-41E9-8B5F-1180D162AFE2}">
      <dsp:nvSpPr>
        <dsp:cNvPr id="0" name=""/>
        <dsp:cNvSpPr/>
      </dsp:nvSpPr>
      <dsp:spPr>
        <a:xfrm>
          <a:off x="1545625" y="1827782"/>
          <a:ext cx="1051996"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2860" rIns="30480" bIns="22860" numCol="1" spcCol="1270" anchor="ctr" anchorCtr="0">
          <a:noAutofit/>
        </a:bodyPr>
        <a:lstStyle/>
        <a:p>
          <a:pPr lvl="0" algn="ctr" defTabSz="533400">
            <a:lnSpc>
              <a:spcPct val="90000"/>
            </a:lnSpc>
            <a:spcBef>
              <a:spcPct val="0"/>
            </a:spcBef>
            <a:spcAft>
              <a:spcPct val="35000"/>
            </a:spcAft>
          </a:pPr>
          <a:r>
            <a:rPr lang="en-US" sz="1200" kern="1200" dirty="0" smtClean="0"/>
            <a:t>Success &amp; Failure Criteria </a:t>
          </a:r>
          <a:endParaRPr lang="en-US" sz="1200" kern="1200" dirty="0"/>
        </a:p>
      </dsp:txBody>
      <dsp:txXfrm>
        <a:off x="1559584" y="1841741"/>
        <a:ext cx="1024078" cy="448668"/>
      </dsp:txXfrm>
    </dsp:sp>
    <dsp:sp modelId="{EBC39F05-01A0-4248-AFC1-A8F751DFFC4F}">
      <dsp:nvSpPr>
        <dsp:cNvPr id="0" name=""/>
        <dsp:cNvSpPr/>
      </dsp:nvSpPr>
      <dsp:spPr>
        <a:xfrm>
          <a:off x="2827746" y="0"/>
          <a:ext cx="1314995" cy="242586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smtClean="0"/>
            <a:t>Procurement Process</a:t>
          </a:r>
          <a:endParaRPr lang="en-US" sz="1700" kern="1200" dirty="0"/>
        </a:p>
      </dsp:txBody>
      <dsp:txXfrm>
        <a:off x="2827746" y="0"/>
        <a:ext cx="1314995" cy="727760"/>
      </dsp:txXfrm>
    </dsp:sp>
    <dsp:sp modelId="{6C3CEF61-8999-4096-AAA2-9D8D2BD30BFB}">
      <dsp:nvSpPr>
        <dsp:cNvPr id="0" name=""/>
        <dsp:cNvSpPr/>
      </dsp:nvSpPr>
      <dsp:spPr>
        <a:xfrm>
          <a:off x="2959246" y="727967"/>
          <a:ext cx="1051996"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2860" rIns="30480" bIns="22860" numCol="1" spcCol="1270" anchor="ctr" anchorCtr="0">
          <a:noAutofit/>
        </a:bodyPr>
        <a:lstStyle/>
        <a:p>
          <a:pPr lvl="0" algn="ctr" defTabSz="533400">
            <a:lnSpc>
              <a:spcPct val="90000"/>
            </a:lnSpc>
            <a:spcBef>
              <a:spcPct val="0"/>
            </a:spcBef>
            <a:spcAft>
              <a:spcPct val="35000"/>
            </a:spcAft>
          </a:pPr>
          <a:r>
            <a:rPr lang="en-US" sz="1200" kern="1200" dirty="0" smtClean="0"/>
            <a:t>Tender Document</a:t>
          </a:r>
          <a:endParaRPr lang="en-US" sz="1200" kern="1200" dirty="0"/>
        </a:p>
      </dsp:txBody>
      <dsp:txXfrm>
        <a:off x="2973205" y="741926"/>
        <a:ext cx="1024078" cy="448668"/>
      </dsp:txXfrm>
    </dsp:sp>
    <dsp:sp modelId="{B260103B-8E90-480A-AFBF-1515FD8F28A3}">
      <dsp:nvSpPr>
        <dsp:cNvPr id="0" name=""/>
        <dsp:cNvSpPr/>
      </dsp:nvSpPr>
      <dsp:spPr>
        <a:xfrm>
          <a:off x="2959246" y="1277875"/>
          <a:ext cx="1051996"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2860" rIns="30480" bIns="22860" numCol="1" spcCol="1270" anchor="ctr" anchorCtr="0">
          <a:noAutofit/>
        </a:bodyPr>
        <a:lstStyle/>
        <a:p>
          <a:pPr lvl="0" algn="ctr" defTabSz="533400">
            <a:lnSpc>
              <a:spcPct val="90000"/>
            </a:lnSpc>
            <a:spcBef>
              <a:spcPct val="0"/>
            </a:spcBef>
            <a:spcAft>
              <a:spcPct val="35000"/>
            </a:spcAft>
          </a:pPr>
          <a:r>
            <a:rPr lang="en-US" sz="1200" kern="1200" dirty="0" err="1" smtClean="0"/>
            <a:t>ToR</a:t>
          </a:r>
          <a:endParaRPr lang="en-US" sz="1200" kern="1200" dirty="0"/>
        </a:p>
      </dsp:txBody>
      <dsp:txXfrm>
        <a:off x="2973205" y="1291834"/>
        <a:ext cx="1024078" cy="448668"/>
      </dsp:txXfrm>
    </dsp:sp>
    <dsp:sp modelId="{6D135713-D8AD-425F-88DE-9C3C795E1391}">
      <dsp:nvSpPr>
        <dsp:cNvPr id="0" name=""/>
        <dsp:cNvSpPr/>
      </dsp:nvSpPr>
      <dsp:spPr>
        <a:xfrm>
          <a:off x="2959246" y="1827782"/>
          <a:ext cx="1051996"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2860" rIns="30480" bIns="22860" numCol="1" spcCol="1270" anchor="ctr" anchorCtr="0">
          <a:noAutofit/>
        </a:bodyPr>
        <a:lstStyle/>
        <a:p>
          <a:pPr lvl="0" algn="ctr" defTabSz="533400">
            <a:lnSpc>
              <a:spcPct val="90000"/>
            </a:lnSpc>
            <a:spcBef>
              <a:spcPct val="0"/>
            </a:spcBef>
            <a:spcAft>
              <a:spcPct val="35000"/>
            </a:spcAft>
          </a:pPr>
          <a:r>
            <a:rPr lang="en-US" sz="1200" kern="1200" dirty="0" smtClean="0"/>
            <a:t>Budgeting</a:t>
          </a:r>
          <a:endParaRPr lang="en-US" sz="1200" kern="1200" dirty="0"/>
        </a:p>
      </dsp:txBody>
      <dsp:txXfrm>
        <a:off x="2973205" y="1841741"/>
        <a:ext cx="1024078" cy="44866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D23648-836D-46F7-B09E-79ECE68573B8}">
      <dsp:nvSpPr>
        <dsp:cNvPr id="0" name=""/>
        <dsp:cNvSpPr/>
      </dsp:nvSpPr>
      <dsp:spPr>
        <a:xfrm>
          <a:off x="1338" y="0"/>
          <a:ext cx="1287438" cy="2425869"/>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t>Evaluate</a:t>
          </a:r>
          <a:endParaRPr lang="en-US" sz="2400" kern="1200" dirty="0"/>
        </a:p>
      </dsp:txBody>
      <dsp:txXfrm>
        <a:off x="1338" y="0"/>
        <a:ext cx="1287438" cy="727760"/>
      </dsp:txXfrm>
    </dsp:sp>
    <dsp:sp modelId="{E20638F9-D99A-4424-8148-A34076D1A0E1}">
      <dsp:nvSpPr>
        <dsp:cNvPr id="0" name=""/>
        <dsp:cNvSpPr/>
      </dsp:nvSpPr>
      <dsp:spPr>
        <a:xfrm>
          <a:off x="130082" y="727967"/>
          <a:ext cx="1029950" cy="476586"/>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lvl="0" algn="ctr" defTabSz="488950">
            <a:lnSpc>
              <a:spcPct val="90000"/>
            </a:lnSpc>
            <a:spcBef>
              <a:spcPct val="0"/>
            </a:spcBef>
            <a:spcAft>
              <a:spcPct val="35000"/>
            </a:spcAft>
          </a:pPr>
          <a:r>
            <a:rPr lang="en-US" sz="1100" kern="1200" dirty="0" smtClean="0"/>
            <a:t>Procurement methodology</a:t>
          </a:r>
          <a:endParaRPr lang="en-US" sz="1100" kern="1200" dirty="0"/>
        </a:p>
      </dsp:txBody>
      <dsp:txXfrm>
        <a:off x="144041" y="741926"/>
        <a:ext cx="1002032" cy="448668"/>
      </dsp:txXfrm>
    </dsp:sp>
    <dsp:sp modelId="{683E44B5-2528-487C-93BF-8A5EF9A728C1}">
      <dsp:nvSpPr>
        <dsp:cNvPr id="0" name=""/>
        <dsp:cNvSpPr/>
      </dsp:nvSpPr>
      <dsp:spPr>
        <a:xfrm>
          <a:off x="130082" y="1277875"/>
          <a:ext cx="1029950" cy="476586"/>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lvl="0" algn="ctr" defTabSz="488950">
            <a:lnSpc>
              <a:spcPct val="90000"/>
            </a:lnSpc>
            <a:spcBef>
              <a:spcPct val="0"/>
            </a:spcBef>
            <a:spcAft>
              <a:spcPct val="35000"/>
            </a:spcAft>
          </a:pPr>
          <a:r>
            <a:rPr lang="en-US" sz="1100" kern="1200" dirty="0" smtClean="0"/>
            <a:t>Solutions</a:t>
          </a:r>
          <a:endParaRPr lang="en-US" sz="1100" kern="1200" dirty="0"/>
        </a:p>
      </dsp:txBody>
      <dsp:txXfrm>
        <a:off x="144041" y="1291834"/>
        <a:ext cx="1002032" cy="448668"/>
      </dsp:txXfrm>
    </dsp:sp>
    <dsp:sp modelId="{85CE637D-673F-4A6B-B369-D717911F7187}">
      <dsp:nvSpPr>
        <dsp:cNvPr id="0" name=""/>
        <dsp:cNvSpPr/>
      </dsp:nvSpPr>
      <dsp:spPr>
        <a:xfrm>
          <a:off x="130082" y="1827782"/>
          <a:ext cx="1029950" cy="476586"/>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lvl="0" algn="ctr" defTabSz="488950">
            <a:lnSpc>
              <a:spcPct val="90000"/>
            </a:lnSpc>
            <a:spcBef>
              <a:spcPct val="0"/>
            </a:spcBef>
            <a:spcAft>
              <a:spcPct val="35000"/>
            </a:spcAft>
          </a:pPr>
          <a:r>
            <a:rPr lang="en-US" sz="1100" kern="1200" dirty="0" smtClean="0"/>
            <a:t>Who can be the right partner</a:t>
          </a:r>
          <a:endParaRPr lang="en-US" sz="1100" kern="1200" dirty="0"/>
        </a:p>
      </dsp:txBody>
      <dsp:txXfrm>
        <a:off x="144041" y="1841741"/>
        <a:ext cx="1002032" cy="448668"/>
      </dsp:txXfrm>
    </dsp:sp>
    <dsp:sp modelId="{A16925CE-9405-4237-89E3-164547C8BBF8}">
      <dsp:nvSpPr>
        <dsp:cNvPr id="0" name=""/>
        <dsp:cNvSpPr/>
      </dsp:nvSpPr>
      <dsp:spPr>
        <a:xfrm>
          <a:off x="1385334" y="0"/>
          <a:ext cx="1287438" cy="2425869"/>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t>Planning</a:t>
          </a:r>
          <a:endParaRPr lang="en-US" sz="2400" kern="1200" dirty="0"/>
        </a:p>
      </dsp:txBody>
      <dsp:txXfrm>
        <a:off x="1385334" y="0"/>
        <a:ext cx="1287438" cy="727760"/>
      </dsp:txXfrm>
    </dsp:sp>
    <dsp:sp modelId="{2F39A9BD-9486-4CFA-8459-D6E25662FDFF}">
      <dsp:nvSpPr>
        <dsp:cNvPr id="0" name=""/>
        <dsp:cNvSpPr/>
      </dsp:nvSpPr>
      <dsp:spPr>
        <a:xfrm>
          <a:off x="1514078" y="727967"/>
          <a:ext cx="1029950" cy="476586"/>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lvl="0" algn="ctr" defTabSz="488950">
            <a:lnSpc>
              <a:spcPct val="90000"/>
            </a:lnSpc>
            <a:spcBef>
              <a:spcPct val="0"/>
            </a:spcBef>
            <a:spcAft>
              <a:spcPct val="35000"/>
            </a:spcAft>
          </a:pPr>
          <a:r>
            <a:rPr lang="en-US" sz="1100" kern="1200" dirty="0" smtClean="0"/>
            <a:t>Budget</a:t>
          </a:r>
          <a:endParaRPr lang="en-US" sz="1100" kern="1200" dirty="0"/>
        </a:p>
      </dsp:txBody>
      <dsp:txXfrm>
        <a:off x="1528037" y="741926"/>
        <a:ext cx="1002032" cy="448668"/>
      </dsp:txXfrm>
    </dsp:sp>
    <dsp:sp modelId="{D009E141-9C37-429C-BB06-71BC50D275BA}">
      <dsp:nvSpPr>
        <dsp:cNvPr id="0" name=""/>
        <dsp:cNvSpPr/>
      </dsp:nvSpPr>
      <dsp:spPr>
        <a:xfrm>
          <a:off x="1514078" y="1277875"/>
          <a:ext cx="1029950" cy="476586"/>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lvl="0" algn="ctr" defTabSz="488950">
            <a:lnSpc>
              <a:spcPct val="90000"/>
            </a:lnSpc>
            <a:spcBef>
              <a:spcPct val="0"/>
            </a:spcBef>
            <a:spcAft>
              <a:spcPct val="35000"/>
            </a:spcAft>
          </a:pPr>
          <a:r>
            <a:rPr lang="en-US" sz="1100" kern="1200" dirty="0" smtClean="0"/>
            <a:t>Solution</a:t>
          </a:r>
          <a:endParaRPr lang="en-US" sz="1100" kern="1200" dirty="0"/>
        </a:p>
      </dsp:txBody>
      <dsp:txXfrm>
        <a:off x="1528037" y="1291834"/>
        <a:ext cx="1002032" cy="448668"/>
      </dsp:txXfrm>
    </dsp:sp>
    <dsp:sp modelId="{607A25C5-6D1B-469E-A595-13FBBD726A2B}">
      <dsp:nvSpPr>
        <dsp:cNvPr id="0" name=""/>
        <dsp:cNvSpPr/>
      </dsp:nvSpPr>
      <dsp:spPr>
        <a:xfrm>
          <a:off x="1514078" y="1827782"/>
          <a:ext cx="1029950" cy="476586"/>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lvl="0" algn="ctr" defTabSz="488950">
            <a:lnSpc>
              <a:spcPct val="90000"/>
            </a:lnSpc>
            <a:spcBef>
              <a:spcPct val="0"/>
            </a:spcBef>
            <a:spcAft>
              <a:spcPct val="35000"/>
            </a:spcAft>
          </a:pPr>
          <a:r>
            <a:rPr lang="en-US" sz="1100" kern="1200" dirty="0" smtClean="0"/>
            <a:t>Project</a:t>
          </a:r>
          <a:endParaRPr lang="en-US" sz="1100" kern="1200" dirty="0"/>
        </a:p>
      </dsp:txBody>
      <dsp:txXfrm>
        <a:off x="1528037" y="1841741"/>
        <a:ext cx="1002032" cy="448668"/>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D23648-836D-46F7-B09E-79ECE68573B8}">
      <dsp:nvSpPr>
        <dsp:cNvPr id="0" name=""/>
        <dsp:cNvSpPr/>
      </dsp:nvSpPr>
      <dsp:spPr>
        <a:xfrm>
          <a:off x="1332" y="0"/>
          <a:ext cx="1307544" cy="242586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t>Scope Management</a:t>
          </a:r>
          <a:endParaRPr lang="en-US" sz="1400" kern="1200" dirty="0"/>
        </a:p>
      </dsp:txBody>
      <dsp:txXfrm>
        <a:off x="1332" y="0"/>
        <a:ext cx="1307544" cy="727760"/>
      </dsp:txXfrm>
    </dsp:sp>
    <dsp:sp modelId="{E20638F9-D99A-4424-8148-A34076D1A0E1}">
      <dsp:nvSpPr>
        <dsp:cNvPr id="0" name=""/>
        <dsp:cNvSpPr/>
      </dsp:nvSpPr>
      <dsp:spPr>
        <a:xfrm>
          <a:off x="132086" y="727967"/>
          <a:ext cx="104603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lvl="0" algn="ctr" defTabSz="488950">
            <a:lnSpc>
              <a:spcPct val="90000"/>
            </a:lnSpc>
            <a:spcBef>
              <a:spcPct val="0"/>
            </a:spcBef>
            <a:spcAft>
              <a:spcPct val="35000"/>
            </a:spcAft>
          </a:pPr>
          <a:r>
            <a:rPr lang="en-US" sz="1100" kern="1200" dirty="0" smtClean="0"/>
            <a:t>Lean Initiation</a:t>
          </a:r>
          <a:endParaRPr lang="en-US" sz="1100" kern="1200" dirty="0"/>
        </a:p>
      </dsp:txBody>
      <dsp:txXfrm>
        <a:off x="146045" y="741926"/>
        <a:ext cx="1018117" cy="448668"/>
      </dsp:txXfrm>
    </dsp:sp>
    <dsp:sp modelId="{6602918C-270D-4643-BE81-0304A953D0B8}">
      <dsp:nvSpPr>
        <dsp:cNvPr id="0" name=""/>
        <dsp:cNvSpPr/>
      </dsp:nvSpPr>
      <dsp:spPr>
        <a:xfrm>
          <a:off x="132086" y="1277875"/>
          <a:ext cx="104603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lvl="0" algn="ctr" defTabSz="488950">
            <a:lnSpc>
              <a:spcPct val="90000"/>
            </a:lnSpc>
            <a:spcBef>
              <a:spcPct val="0"/>
            </a:spcBef>
            <a:spcAft>
              <a:spcPct val="35000"/>
            </a:spcAft>
          </a:pPr>
          <a:r>
            <a:rPr lang="en-US" sz="1100" kern="1200" dirty="0" smtClean="0"/>
            <a:t>Lean Service Creation</a:t>
          </a:r>
          <a:endParaRPr lang="en-US" sz="1100" kern="1200" dirty="0"/>
        </a:p>
      </dsp:txBody>
      <dsp:txXfrm>
        <a:off x="146045" y="1291834"/>
        <a:ext cx="1018117" cy="448668"/>
      </dsp:txXfrm>
    </dsp:sp>
    <dsp:sp modelId="{22A2EFF8-F0FC-42E1-9FA5-FFAE2F95B22C}">
      <dsp:nvSpPr>
        <dsp:cNvPr id="0" name=""/>
        <dsp:cNvSpPr/>
      </dsp:nvSpPr>
      <dsp:spPr>
        <a:xfrm>
          <a:off x="132086" y="1827782"/>
          <a:ext cx="104603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lvl="0" algn="ctr" defTabSz="488950">
            <a:lnSpc>
              <a:spcPct val="90000"/>
            </a:lnSpc>
            <a:spcBef>
              <a:spcPct val="0"/>
            </a:spcBef>
            <a:spcAft>
              <a:spcPct val="35000"/>
            </a:spcAft>
          </a:pPr>
          <a:r>
            <a:rPr lang="en-US" sz="1100" kern="1200" dirty="0" smtClean="0"/>
            <a:t>Negotiation </a:t>
          </a:r>
          <a:endParaRPr lang="en-US" sz="1100" kern="1200" dirty="0"/>
        </a:p>
      </dsp:txBody>
      <dsp:txXfrm>
        <a:off x="146045" y="1841741"/>
        <a:ext cx="1018117" cy="448668"/>
      </dsp:txXfrm>
    </dsp:sp>
    <dsp:sp modelId="{CB4DCC9F-B629-44DA-A2F4-D06B3F8D6786}">
      <dsp:nvSpPr>
        <dsp:cNvPr id="0" name=""/>
        <dsp:cNvSpPr/>
      </dsp:nvSpPr>
      <dsp:spPr>
        <a:xfrm>
          <a:off x="1406942" y="0"/>
          <a:ext cx="1307544" cy="242586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t>Documentations</a:t>
          </a:r>
          <a:endParaRPr lang="en-US" sz="1400" kern="1200" dirty="0"/>
        </a:p>
      </dsp:txBody>
      <dsp:txXfrm>
        <a:off x="1406942" y="0"/>
        <a:ext cx="1307544" cy="727760"/>
      </dsp:txXfrm>
    </dsp:sp>
    <dsp:sp modelId="{95F26D7C-9675-414C-A1C7-310EB6727E1B}">
      <dsp:nvSpPr>
        <dsp:cNvPr id="0" name=""/>
        <dsp:cNvSpPr/>
      </dsp:nvSpPr>
      <dsp:spPr>
        <a:xfrm>
          <a:off x="1537697" y="727967"/>
          <a:ext cx="104603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lvl="0" algn="ctr" defTabSz="488950">
            <a:lnSpc>
              <a:spcPct val="90000"/>
            </a:lnSpc>
            <a:spcBef>
              <a:spcPct val="0"/>
            </a:spcBef>
            <a:spcAft>
              <a:spcPct val="35000"/>
            </a:spcAft>
          </a:pPr>
          <a:r>
            <a:rPr lang="en-US" sz="1100" kern="1200" dirty="0" smtClean="0"/>
            <a:t>BRD &amp; SRS</a:t>
          </a:r>
          <a:endParaRPr lang="en-US" sz="1100" kern="1200" dirty="0"/>
        </a:p>
      </dsp:txBody>
      <dsp:txXfrm>
        <a:off x="1551656" y="741926"/>
        <a:ext cx="1018117" cy="448668"/>
      </dsp:txXfrm>
    </dsp:sp>
    <dsp:sp modelId="{F3477DE8-DB84-450E-860D-56E66BA41B11}">
      <dsp:nvSpPr>
        <dsp:cNvPr id="0" name=""/>
        <dsp:cNvSpPr/>
      </dsp:nvSpPr>
      <dsp:spPr>
        <a:xfrm>
          <a:off x="1537697" y="1277875"/>
          <a:ext cx="104603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lvl="0" algn="ctr" defTabSz="488950">
            <a:lnSpc>
              <a:spcPct val="90000"/>
            </a:lnSpc>
            <a:spcBef>
              <a:spcPct val="0"/>
            </a:spcBef>
            <a:spcAft>
              <a:spcPct val="35000"/>
            </a:spcAft>
          </a:pPr>
          <a:r>
            <a:rPr lang="en-US" sz="1100" kern="1200" dirty="0" smtClean="0"/>
            <a:t>Knowledge Management</a:t>
          </a:r>
          <a:endParaRPr lang="en-US" sz="1100" kern="1200" dirty="0"/>
        </a:p>
      </dsp:txBody>
      <dsp:txXfrm>
        <a:off x="1551656" y="1291834"/>
        <a:ext cx="1018117" cy="448668"/>
      </dsp:txXfrm>
    </dsp:sp>
    <dsp:sp modelId="{19ECF412-988B-41E9-8B5F-1180D162AFE2}">
      <dsp:nvSpPr>
        <dsp:cNvPr id="0" name=""/>
        <dsp:cNvSpPr/>
      </dsp:nvSpPr>
      <dsp:spPr>
        <a:xfrm>
          <a:off x="1537697" y="1827782"/>
          <a:ext cx="104603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lvl="0" algn="ctr" defTabSz="488950">
            <a:lnSpc>
              <a:spcPct val="90000"/>
            </a:lnSpc>
            <a:spcBef>
              <a:spcPct val="0"/>
            </a:spcBef>
            <a:spcAft>
              <a:spcPct val="35000"/>
            </a:spcAft>
          </a:pPr>
          <a:r>
            <a:rPr lang="en-US" sz="1100" kern="1200" dirty="0" smtClean="0"/>
            <a:t>Test cases</a:t>
          </a:r>
          <a:endParaRPr lang="en-US" sz="1100" kern="1200" dirty="0"/>
        </a:p>
      </dsp:txBody>
      <dsp:txXfrm>
        <a:off x="1551656" y="1841741"/>
        <a:ext cx="1018117" cy="448668"/>
      </dsp:txXfrm>
    </dsp:sp>
    <dsp:sp modelId="{EBC39F05-01A0-4248-AFC1-A8F751DFFC4F}">
      <dsp:nvSpPr>
        <dsp:cNvPr id="0" name=""/>
        <dsp:cNvSpPr/>
      </dsp:nvSpPr>
      <dsp:spPr>
        <a:xfrm>
          <a:off x="2812552" y="0"/>
          <a:ext cx="1307544" cy="242586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t>Processes</a:t>
          </a:r>
          <a:endParaRPr lang="en-US" sz="1400" kern="1200" dirty="0"/>
        </a:p>
      </dsp:txBody>
      <dsp:txXfrm>
        <a:off x="2812552" y="0"/>
        <a:ext cx="1307544" cy="727760"/>
      </dsp:txXfrm>
    </dsp:sp>
    <dsp:sp modelId="{6C3CEF61-8999-4096-AAA2-9D8D2BD30BFB}">
      <dsp:nvSpPr>
        <dsp:cNvPr id="0" name=""/>
        <dsp:cNvSpPr/>
      </dsp:nvSpPr>
      <dsp:spPr>
        <a:xfrm>
          <a:off x="2943307" y="727967"/>
          <a:ext cx="104603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lvl="0" algn="ctr" defTabSz="488950">
            <a:lnSpc>
              <a:spcPct val="90000"/>
            </a:lnSpc>
            <a:spcBef>
              <a:spcPct val="0"/>
            </a:spcBef>
            <a:spcAft>
              <a:spcPct val="35000"/>
            </a:spcAft>
          </a:pPr>
          <a:r>
            <a:rPr lang="en-US" sz="1100" kern="1200" dirty="0" smtClean="0"/>
            <a:t>Change Management</a:t>
          </a:r>
          <a:endParaRPr lang="en-US" sz="1100" kern="1200" dirty="0"/>
        </a:p>
      </dsp:txBody>
      <dsp:txXfrm>
        <a:off x="2957266" y="741926"/>
        <a:ext cx="1018117" cy="448668"/>
      </dsp:txXfrm>
    </dsp:sp>
    <dsp:sp modelId="{B260103B-8E90-480A-AFBF-1515FD8F28A3}">
      <dsp:nvSpPr>
        <dsp:cNvPr id="0" name=""/>
        <dsp:cNvSpPr/>
      </dsp:nvSpPr>
      <dsp:spPr>
        <a:xfrm>
          <a:off x="2943307" y="1277875"/>
          <a:ext cx="104603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lvl="0" algn="ctr" defTabSz="488950">
            <a:lnSpc>
              <a:spcPct val="90000"/>
            </a:lnSpc>
            <a:spcBef>
              <a:spcPct val="0"/>
            </a:spcBef>
            <a:spcAft>
              <a:spcPct val="35000"/>
            </a:spcAft>
          </a:pPr>
          <a:r>
            <a:rPr lang="en-US" sz="1100" kern="1200" dirty="0" smtClean="0"/>
            <a:t>Project Management</a:t>
          </a:r>
          <a:endParaRPr lang="en-US" sz="1100" kern="1200" dirty="0"/>
        </a:p>
      </dsp:txBody>
      <dsp:txXfrm>
        <a:off x="2957266" y="1291834"/>
        <a:ext cx="1018117" cy="448668"/>
      </dsp:txXfrm>
    </dsp:sp>
    <dsp:sp modelId="{4B3E823F-2D7A-4FF5-81C0-ED1D7D401A33}">
      <dsp:nvSpPr>
        <dsp:cNvPr id="0" name=""/>
        <dsp:cNvSpPr/>
      </dsp:nvSpPr>
      <dsp:spPr>
        <a:xfrm>
          <a:off x="2943307" y="1827782"/>
          <a:ext cx="104603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lvl="0" algn="ctr" defTabSz="488950">
            <a:lnSpc>
              <a:spcPct val="90000"/>
            </a:lnSpc>
            <a:spcBef>
              <a:spcPct val="0"/>
            </a:spcBef>
            <a:spcAft>
              <a:spcPct val="35000"/>
            </a:spcAft>
          </a:pPr>
          <a:r>
            <a:rPr lang="en-US" sz="1100" kern="1200" dirty="0" smtClean="0"/>
            <a:t>Risk Management</a:t>
          </a:r>
          <a:endParaRPr lang="en-US" sz="1100" kern="1200" dirty="0"/>
        </a:p>
      </dsp:txBody>
      <dsp:txXfrm>
        <a:off x="2957266" y="1841741"/>
        <a:ext cx="1018117" cy="448668"/>
      </dsp:txXfrm>
    </dsp:sp>
    <dsp:sp modelId="{A194EB4A-7A8B-4473-9D05-689A2540CFA7}">
      <dsp:nvSpPr>
        <dsp:cNvPr id="0" name=""/>
        <dsp:cNvSpPr/>
      </dsp:nvSpPr>
      <dsp:spPr>
        <a:xfrm>
          <a:off x="4218163" y="0"/>
          <a:ext cx="1307544" cy="242586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t>Concepts that might assist</a:t>
          </a:r>
          <a:endParaRPr lang="en-US" sz="1400" kern="1200" dirty="0"/>
        </a:p>
      </dsp:txBody>
      <dsp:txXfrm>
        <a:off x="4218163" y="0"/>
        <a:ext cx="1307544" cy="727760"/>
      </dsp:txXfrm>
    </dsp:sp>
    <dsp:sp modelId="{170EA525-26BD-4368-87AB-257A0C72DCE7}">
      <dsp:nvSpPr>
        <dsp:cNvPr id="0" name=""/>
        <dsp:cNvSpPr/>
      </dsp:nvSpPr>
      <dsp:spPr>
        <a:xfrm>
          <a:off x="4348917" y="727967"/>
          <a:ext cx="104603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lvl="0" algn="ctr" defTabSz="488950">
            <a:lnSpc>
              <a:spcPct val="90000"/>
            </a:lnSpc>
            <a:spcBef>
              <a:spcPct val="0"/>
            </a:spcBef>
            <a:spcAft>
              <a:spcPct val="35000"/>
            </a:spcAft>
          </a:pPr>
          <a:r>
            <a:rPr lang="en-US" sz="1100" kern="1200" dirty="0" smtClean="0"/>
            <a:t>MVP/MLP</a:t>
          </a:r>
          <a:endParaRPr lang="en-US" sz="1100" kern="1200" dirty="0"/>
        </a:p>
      </dsp:txBody>
      <dsp:txXfrm>
        <a:off x="4362876" y="741926"/>
        <a:ext cx="1018117" cy="448668"/>
      </dsp:txXfrm>
    </dsp:sp>
    <dsp:sp modelId="{65A28EE0-F649-4C7F-B22C-14E6C4CE596B}">
      <dsp:nvSpPr>
        <dsp:cNvPr id="0" name=""/>
        <dsp:cNvSpPr/>
      </dsp:nvSpPr>
      <dsp:spPr>
        <a:xfrm>
          <a:off x="4348917" y="1277875"/>
          <a:ext cx="104603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lvl="0" algn="ctr" defTabSz="488950">
            <a:lnSpc>
              <a:spcPct val="90000"/>
            </a:lnSpc>
            <a:spcBef>
              <a:spcPct val="0"/>
            </a:spcBef>
            <a:spcAft>
              <a:spcPct val="35000"/>
            </a:spcAft>
          </a:pPr>
          <a:r>
            <a:rPr lang="en-US" sz="1100" kern="1200" dirty="0" smtClean="0"/>
            <a:t>Conflict Management </a:t>
          </a:r>
          <a:endParaRPr lang="en-US" sz="1100" kern="1200" dirty="0"/>
        </a:p>
      </dsp:txBody>
      <dsp:txXfrm>
        <a:off x="4362876" y="1291834"/>
        <a:ext cx="1018117" cy="448668"/>
      </dsp:txXfrm>
    </dsp:sp>
    <dsp:sp modelId="{C1C1AF84-59E0-419D-91A9-4AE23EE96D56}">
      <dsp:nvSpPr>
        <dsp:cNvPr id="0" name=""/>
        <dsp:cNvSpPr/>
      </dsp:nvSpPr>
      <dsp:spPr>
        <a:xfrm>
          <a:off x="4348917" y="1827782"/>
          <a:ext cx="1046035" cy="4765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lvl="0" algn="ctr" defTabSz="488950">
            <a:lnSpc>
              <a:spcPct val="90000"/>
            </a:lnSpc>
            <a:spcBef>
              <a:spcPct val="0"/>
            </a:spcBef>
            <a:spcAft>
              <a:spcPct val="35000"/>
            </a:spcAft>
          </a:pPr>
          <a:r>
            <a:rPr lang="en-US" sz="1100" kern="1200" dirty="0" smtClean="0"/>
            <a:t>Communication Management</a:t>
          </a:r>
          <a:endParaRPr lang="en-US" sz="1100" kern="1200" dirty="0"/>
        </a:p>
      </dsp:txBody>
      <dsp:txXfrm>
        <a:off x="4362876" y="1841741"/>
        <a:ext cx="1018117" cy="448668"/>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14.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G>
</file>

<file path=ppt/media/image12.png>
</file>

<file path=ppt/media/image13.png>
</file>

<file path=ppt/media/image14.png>
</file>

<file path=ppt/media/image15.jpg>
</file>

<file path=ppt/media/image16.JPG>
</file>

<file path=ppt/media/image17.png>
</file>

<file path=ppt/media/image18.png>
</file>

<file path=ppt/media/image2.png>
</file>

<file path=ppt/media/image20.png>
</file>

<file path=ppt/media/image21.png>
</file>

<file path=ppt/media/image22.png>
</file>

<file path=ppt/media/image3.jpeg>
</file>

<file path=ppt/media/image4.jpeg>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C13EAC-2947-44B1-9F05-C0A79D887567}" type="datetimeFigureOut">
              <a:rPr lang="en-US" smtClean="0"/>
              <a:pPr/>
              <a:t>27-Mar-18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0560B3-C6E1-4B3C-9EE7-A22A3D1AE6B9}" type="slidenum">
              <a:rPr lang="en-US" smtClean="0"/>
              <a:pPr/>
              <a:t>‹#›</a:t>
            </a:fld>
            <a:endParaRPr lang="en-US"/>
          </a:p>
        </p:txBody>
      </p:sp>
    </p:spTree>
    <p:extLst>
      <p:ext uri="{BB962C8B-B14F-4D97-AF65-F5344CB8AC3E}">
        <p14:creationId xmlns:p14="http://schemas.microsoft.com/office/powerpoint/2010/main" val="17894095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latin typeface="Kozuka Gothic Pro EL" pitchFamily="34" charset="-128"/>
                <a:ea typeface="Kozuka Gothic Pro EL" pitchFamily="34" charset="-128"/>
              </a:rPr>
              <a:t>by absorbing information from any and all high-fidelity sources (blogs, books, conversations with domain experts, knowledge share with Industry colleagues etc.)</a:t>
            </a:r>
            <a:endParaRPr lang="en-US" dirty="0" smtClean="0"/>
          </a:p>
          <a:p>
            <a:endParaRPr lang="en-US" dirty="0" smtClean="0"/>
          </a:p>
          <a:p>
            <a:r>
              <a:rPr lang="en-US" dirty="0" smtClean="0"/>
              <a:t>Risk management, change management </a:t>
            </a:r>
          </a:p>
          <a:p>
            <a:r>
              <a:rPr lang="en-US" dirty="0" smtClean="0"/>
              <a:t>Leapfrog from others mistakes</a:t>
            </a:r>
          </a:p>
          <a:p>
            <a:r>
              <a:rPr lang="en-US" dirty="0" smtClean="0"/>
              <a:t>Localization of canvases and templates</a:t>
            </a:r>
            <a:endParaRPr lang="en-US" dirty="0"/>
          </a:p>
        </p:txBody>
      </p:sp>
      <p:sp>
        <p:nvSpPr>
          <p:cNvPr id="4" name="Slide Number Placeholder 3"/>
          <p:cNvSpPr>
            <a:spLocks noGrp="1"/>
          </p:cNvSpPr>
          <p:nvPr>
            <p:ph type="sldNum" sz="quarter" idx="10"/>
          </p:nvPr>
        </p:nvSpPr>
        <p:spPr/>
        <p:txBody>
          <a:bodyPr/>
          <a:lstStyle/>
          <a:p>
            <a:fld id="{2B0560B3-C6E1-4B3C-9EE7-A22A3D1AE6B9}" type="slidenum">
              <a:rPr lang="en-US" smtClean="0"/>
              <a:pPr/>
              <a:t>3</a:t>
            </a:fld>
            <a:endParaRPr lang="en-US"/>
          </a:p>
        </p:txBody>
      </p:sp>
    </p:spTree>
    <p:extLst>
      <p:ext uri="{BB962C8B-B14F-4D97-AF65-F5344CB8AC3E}">
        <p14:creationId xmlns:p14="http://schemas.microsoft.com/office/powerpoint/2010/main" val="9952021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Meeting Management</a:t>
            </a:r>
            <a:endParaRPr lang="en-US" dirty="0"/>
          </a:p>
        </p:txBody>
      </p:sp>
      <p:sp>
        <p:nvSpPr>
          <p:cNvPr id="4" name="Slide Number Placeholder 3"/>
          <p:cNvSpPr>
            <a:spLocks noGrp="1"/>
          </p:cNvSpPr>
          <p:nvPr>
            <p:ph type="sldNum" sz="quarter" idx="10"/>
          </p:nvPr>
        </p:nvSpPr>
        <p:spPr/>
        <p:txBody>
          <a:bodyPr/>
          <a:lstStyle/>
          <a:p>
            <a:fld id="{2B0560B3-C6E1-4B3C-9EE7-A22A3D1AE6B9}" type="slidenum">
              <a:rPr lang="en-US" smtClean="0"/>
              <a:pPr/>
              <a:t>16</a:t>
            </a:fld>
            <a:endParaRPr lang="en-US"/>
          </a:p>
        </p:txBody>
      </p:sp>
    </p:spTree>
    <p:extLst>
      <p:ext uri="{BB962C8B-B14F-4D97-AF65-F5344CB8AC3E}">
        <p14:creationId xmlns:p14="http://schemas.microsoft.com/office/powerpoint/2010/main" val="41003447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Meeting Management</a:t>
            </a:r>
            <a:endParaRPr lang="en-US" dirty="0"/>
          </a:p>
        </p:txBody>
      </p:sp>
      <p:sp>
        <p:nvSpPr>
          <p:cNvPr id="4" name="Slide Number Placeholder 3"/>
          <p:cNvSpPr>
            <a:spLocks noGrp="1"/>
          </p:cNvSpPr>
          <p:nvPr>
            <p:ph type="sldNum" sz="quarter" idx="10"/>
          </p:nvPr>
        </p:nvSpPr>
        <p:spPr/>
        <p:txBody>
          <a:bodyPr/>
          <a:lstStyle/>
          <a:p>
            <a:fld id="{2B0560B3-C6E1-4B3C-9EE7-A22A3D1AE6B9}" type="slidenum">
              <a:rPr lang="en-US" smtClean="0"/>
              <a:pPr/>
              <a:t>17</a:t>
            </a:fld>
            <a:endParaRPr lang="en-US"/>
          </a:p>
        </p:txBody>
      </p:sp>
    </p:spTree>
    <p:extLst>
      <p:ext uri="{BB962C8B-B14F-4D97-AF65-F5344CB8AC3E}">
        <p14:creationId xmlns:p14="http://schemas.microsoft.com/office/powerpoint/2010/main" val="8150146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Meeting Management</a:t>
            </a:r>
            <a:endParaRPr lang="en-US" dirty="0"/>
          </a:p>
        </p:txBody>
      </p:sp>
      <p:sp>
        <p:nvSpPr>
          <p:cNvPr id="4" name="Slide Number Placeholder 3"/>
          <p:cNvSpPr>
            <a:spLocks noGrp="1"/>
          </p:cNvSpPr>
          <p:nvPr>
            <p:ph type="sldNum" sz="quarter" idx="10"/>
          </p:nvPr>
        </p:nvSpPr>
        <p:spPr/>
        <p:txBody>
          <a:bodyPr/>
          <a:lstStyle/>
          <a:p>
            <a:fld id="{2B0560B3-C6E1-4B3C-9EE7-A22A3D1AE6B9}" type="slidenum">
              <a:rPr lang="en-US" smtClean="0"/>
              <a:pPr/>
              <a:t>18</a:t>
            </a:fld>
            <a:endParaRPr lang="en-US" dirty="0"/>
          </a:p>
        </p:txBody>
      </p:sp>
    </p:spTree>
    <p:extLst>
      <p:ext uri="{BB962C8B-B14F-4D97-AF65-F5344CB8AC3E}">
        <p14:creationId xmlns:p14="http://schemas.microsoft.com/office/powerpoint/2010/main" val="21970081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Poll Title: Can we do it?
https://www.polleverywhere.com/multiple_choice_polls/wflMt3GtCmNL0nl</a:t>
            </a:r>
            <a:endParaRPr lang="en-US" dirty="0"/>
          </a:p>
        </p:txBody>
      </p:sp>
      <p:sp>
        <p:nvSpPr>
          <p:cNvPr id="4" name="Slide Number Placeholder 3"/>
          <p:cNvSpPr>
            <a:spLocks noGrp="1"/>
          </p:cNvSpPr>
          <p:nvPr>
            <p:ph type="sldNum" sz="quarter" idx="10"/>
          </p:nvPr>
        </p:nvSpPr>
        <p:spPr/>
        <p:txBody>
          <a:bodyPr/>
          <a:lstStyle/>
          <a:p>
            <a:fld id="{2B0560B3-C6E1-4B3C-9EE7-A22A3D1AE6B9}" type="slidenum">
              <a:rPr lang="en-US" smtClean="0"/>
              <a:pPr/>
              <a:t>19</a:t>
            </a:fld>
            <a:endParaRPr lang="en-US" dirty="0"/>
          </a:p>
        </p:txBody>
      </p:sp>
      <p:sp>
        <p:nvSpPr>
          <p:cNvPr id="5" name="TextBox 4"/>
          <p:cNvSpPr txBox="1"/>
          <p:nvPr/>
        </p:nvSpPr>
        <p:spPr>
          <a:xfrm>
            <a:off x="0" y="0"/>
            <a:ext cx="3810000" cy="1270000"/>
          </a:xfrm>
          <a:prstGeom prst="rect">
            <a:avLst/>
          </a:prstGeom>
          <a:noFill/>
        </p:spPr>
        <p:txBody>
          <a:bodyPr vert="horz" rtlCol="0">
            <a:spAutoFit/>
          </a:bodyPr>
          <a:lstStyle/>
          <a:p>
            <a:endParaRPr lang="en-US" dirty="0"/>
          </a:p>
        </p:txBody>
      </p:sp>
    </p:spTree>
    <p:extLst>
      <p:ext uri="{BB962C8B-B14F-4D97-AF65-F5344CB8AC3E}">
        <p14:creationId xmlns:p14="http://schemas.microsoft.com/office/powerpoint/2010/main" val="4956875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"Own it. Let go of the pride that doesn't want you to admit that you're wrong. And don't waste time letting the guilt or shame consume you. Use that time to come up with a solid action plan to fix it (or at least reduce the negative impacts of your actions) in conjunction with a plan on how you can avoid such a problem in the future.”</a:t>
            </a:r>
            <a:endParaRPr lang="en-US" dirty="0"/>
          </a:p>
        </p:txBody>
      </p:sp>
      <p:sp>
        <p:nvSpPr>
          <p:cNvPr id="4" name="Slide Number Placeholder 3"/>
          <p:cNvSpPr>
            <a:spLocks noGrp="1"/>
          </p:cNvSpPr>
          <p:nvPr>
            <p:ph type="sldNum" sz="quarter" idx="10"/>
          </p:nvPr>
        </p:nvSpPr>
        <p:spPr/>
        <p:txBody>
          <a:bodyPr/>
          <a:lstStyle/>
          <a:p>
            <a:fld id="{2B0560B3-C6E1-4B3C-9EE7-A22A3D1AE6B9}" type="slidenum">
              <a:rPr lang="en-US" smtClean="0"/>
              <a:pPr/>
              <a:t>25</a:t>
            </a:fld>
            <a:endParaRPr lang="en-US"/>
          </a:p>
        </p:txBody>
      </p:sp>
    </p:spTree>
    <p:extLst>
      <p:ext uri="{BB962C8B-B14F-4D97-AF65-F5344CB8AC3E}">
        <p14:creationId xmlns:p14="http://schemas.microsoft.com/office/powerpoint/2010/main" val="12591207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
Poll Title: Are we on the right direction?
https://www.polleverywhere.com/multiple_choice_polls/panIygazhpYooJZ</a:t>
            </a:r>
            <a:endParaRPr lang="en-US"/>
          </a:p>
        </p:txBody>
      </p:sp>
      <p:sp>
        <p:nvSpPr>
          <p:cNvPr id="4" name="Slide Number Placeholder 3"/>
          <p:cNvSpPr>
            <a:spLocks noGrp="1"/>
          </p:cNvSpPr>
          <p:nvPr>
            <p:ph type="sldNum" sz="quarter" idx="10"/>
          </p:nvPr>
        </p:nvSpPr>
        <p:spPr/>
        <p:txBody>
          <a:bodyPr/>
          <a:lstStyle/>
          <a:p>
            <a:fld id="{2B0560B3-C6E1-4B3C-9EE7-A22A3D1AE6B9}" type="slidenum">
              <a:rPr lang="en-US" smtClean="0"/>
              <a:pPr/>
              <a:t>27</a:t>
            </a:fld>
            <a:endParaRPr lang="en-US"/>
          </a:p>
        </p:txBody>
      </p:sp>
      <p:sp>
        <p:nvSpPr>
          <p:cNvPr id="5" name="TextBox 4"/>
          <p:cNvSpPr txBox="1"/>
          <p:nvPr/>
        </p:nvSpPr>
        <p:spPr>
          <a:xfrm>
            <a:off x="0" y="0"/>
            <a:ext cx="3810000" cy="1270000"/>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14263637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
Poll Title: Will you join us?
https://www.polleverywhere.com/multiple_choice_polls/0mX7xn75lbPP9IB</a:t>
            </a:r>
            <a:endParaRPr lang="en-US"/>
          </a:p>
        </p:txBody>
      </p:sp>
      <p:sp>
        <p:nvSpPr>
          <p:cNvPr id="4" name="Slide Number Placeholder 3"/>
          <p:cNvSpPr>
            <a:spLocks noGrp="1"/>
          </p:cNvSpPr>
          <p:nvPr>
            <p:ph type="sldNum" sz="quarter" idx="10"/>
          </p:nvPr>
        </p:nvSpPr>
        <p:spPr/>
        <p:txBody>
          <a:bodyPr/>
          <a:lstStyle/>
          <a:p>
            <a:fld id="{2B0560B3-C6E1-4B3C-9EE7-A22A3D1AE6B9}" type="slidenum">
              <a:rPr lang="en-US" smtClean="0"/>
              <a:pPr/>
              <a:t>32</a:t>
            </a:fld>
            <a:endParaRPr lang="en-US"/>
          </a:p>
        </p:txBody>
      </p:sp>
      <p:sp>
        <p:nvSpPr>
          <p:cNvPr id="5" name="TextBox 4"/>
          <p:cNvSpPr txBox="1"/>
          <p:nvPr/>
        </p:nvSpPr>
        <p:spPr>
          <a:xfrm>
            <a:off x="0" y="0"/>
            <a:ext cx="3810000" cy="1270000"/>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18393709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
Poll Title: Suggestions?
https://www.polleverywhere.com/free_text_polls/5SZOSjn4RwbYZJ1</a:t>
            </a:r>
            <a:endParaRPr lang="en-US"/>
          </a:p>
        </p:txBody>
      </p:sp>
      <p:sp>
        <p:nvSpPr>
          <p:cNvPr id="4" name="Slide Number Placeholder 3"/>
          <p:cNvSpPr>
            <a:spLocks noGrp="1"/>
          </p:cNvSpPr>
          <p:nvPr>
            <p:ph type="sldNum" sz="quarter" idx="10"/>
          </p:nvPr>
        </p:nvSpPr>
        <p:spPr/>
        <p:txBody>
          <a:bodyPr/>
          <a:lstStyle/>
          <a:p>
            <a:fld id="{2B0560B3-C6E1-4B3C-9EE7-A22A3D1AE6B9}" type="slidenum">
              <a:rPr lang="en-US" smtClean="0"/>
              <a:pPr/>
              <a:t>33</a:t>
            </a:fld>
            <a:endParaRPr lang="en-US"/>
          </a:p>
        </p:txBody>
      </p:sp>
      <p:sp>
        <p:nvSpPr>
          <p:cNvPr id="5" name="TextBox 4"/>
          <p:cNvSpPr txBox="1"/>
          <p:nvPr/>
        </p:nvSpPr>
        <p:spPr>
          <a:xfrm>
            <a:off x="0" y="0"/>
            <a:ext cx="3810000" cy="1270000"/>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8074574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Maturity models (Process, product, business etc.)</a:t>
            </a:r>
            <a:endParaRPr lang="en-US" dirty="0"/>
          </a:p>
        </p:txBody>
      </p:sp>
      <p:sp>
        <p:nvSpPr>
          <p:cNvPr id="4" name="Slide Number Placeholder 3"/>
          <p:cNvSpPr>
            <a:spLocks noGrp="1"/>
          </p:cNvSpPr>
          <p:nvPr>
            <p:ph type="sldNum" sz="quarter" idx="10"/>
          </p:nvPr>
        </p:nvSpPr>
        <p:spPr/>
        <p:txBody>
          <a:bodyPr/>
          <a:lstStyle/>
          <a:p>
            <a:fld id="{2B0560B3-C6E1-4B3C-9EE7-A22A3D1AE6B9}" type="slidenum">
              <a:rPr lang="en-US" smtClean="0"/>
              <a:pPr/>
              <a:t>4</a:t>
            </a:fld>
            <a:endParaRPr lang="en-US"/>
          </a:p>
        </p:txBody>
      </p:sp>
    </p:spTree>
    <p:extLst>
      <p:ext uri="{BB962C8B-B14F-4D97-AF65-F5344CB8AC3E}">
        <p14:creationId xmlns:p14="http://schemas.microsoft.com/office/powerpoint/2010/main" val="23091998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sz="1200" kern="1200" dirty="0" smtClean="0">
                <a:solidFill>
                  <a:schemeClr val="tx1"/>
                </a:solidFill>
                <a:latin typeface="+mn-lt"/>
                <a:ea typeface="+mn-ea"/>
                <a:cs typeface="+mn-cs"/>
              </a:rPr>
              <a:t>Failure is part of life, and most certainly part of business. We don't often acknowledge it, but failure is also a fundamental element of our success.</a:t>
            </a:r>
          </a:p>
          <a:p>
            <a:r>
              <a:rPr lang="en-US" sz="1200" kern="1200" dirty="0" smtClean="0">
                <a:solidFill>
                  <a:schemeClr val="tx1"/>
                </a:solidFill>
                <a:latin typeface="+mn-lt"/>
                <a:ea typeface="+mn-ea"/>
                <a:cs typeface="+mn-cs"/>
              </a:rPr>
              <a:t>Our instinct is to be ashamed of failure, maybe because we don't like how it makes us feel--humiliated, as though we have done something wrong.</a:t>
            </a:r>
          </a:p>
          <a:p>
            <a:r>
              <a:rPr lang="en-US" sz="1200" kern="1200" dirty="0" smtClean="0">
                <a:solidFill>
                  <a:schemeClr val="tx1"/>
                </a:solidFill>
                <a:latin typeface="+mn-lt"/>
                <a:ea typeface="+mn-ea"/>
                <a:cs typeface="+mn-cs"/>
              </a:rPr>
              <a:t>But if you can shift your perspective and look at failure not as something to be ashamed of but something valuable, you can begin to understand that it's through failure that we truly learn to succeed.</a:t>
            </a:r>
          </a:p>
          <a:p>
            <a:r>
              <a:rPr lang="en-US" sz="1200" kern="1200" dirty="0" smtClean="0">
                <a:solidFill>
                  <a:schemeClr val="tx1"/>
                </a:solidFill>
                <a:latin typeface="+mn-lt"/>
                <a:ea typeface="+mn-ea"/>
                <a:cs typeface="+mn-cs"/>
              </a:rPr>
              <a:t>The sooner we stop shaming our failures, the easier it will be to turn them to our advantage. Here are seven points to think about:</a:t>
            </a:r>
          </a:p>
          <a:p>
            <a:r>
              <a:rPr lang="en-US" sz="1200" b="1" kern="1200" dirty="0" smtClean="0">
                <a:solidFill>
                  <a:schemeClr val="tx1"/>
                </a:solidFill>
                <a:latin typeface="+mn-lt"/>
                <a:ea typeface="+mn-ea"/>
                <a:cs typeface="+mn-cs"/>
              </a:rPr>
              <a:t>1. Mistakes are not a problem, but not taking the opportunity to learn from them is. </a:t>
            </a:r>
            <a:r>
              <a:rPr lang="en-US" sz="1200" kern="1200" dirty="0" smtClean="0">
                <a:solidFill>
                  <a:schemeClr val="tx1"/>
                </a:solidFill>
                <a:latin typeface="+mn-lt"/>
                <a:ea typeface="+mn-ea"/>
                <a:cs typeface="+mn-cs"/>
              </a:rPr>
              <a:t>Identify your mistakes and learn from them quickly. Many successful people have experienced some kind of failure--and they build on those lessons. Learning to fail well means learning to understand your mistakes. In every mistake there is a potential for growth.</a:t>
            </a:r>
          </a:p>
          <a:p>
            <a:r>
              <a:rPr lang="en-US" sz="1200" b="1" kern="1200" dirty="0" smtClean="0">
                <a:solidFill>
                  <a:schemeClr val="tx1"/>
                </a:solidFill>
                <a:latin typeface="+mn-lt"/>
                <a:ea typeface="+mn-ea"/>
                <a:cs typeface="+mn-cs"/>
              </a:rPr>
              <a:t>2. Be careful how you talk to yourself, because you are listening</a:t>
            </a:r>
            <a:r>
              <a:rPr lang="en-US" sz="1200" kern="1200" dirty="0" smtClean="0">
                <a:solidFill>
                  <a:schemeClr val="tx1"/>
                </a:solidFill>
                <a:latin typeface="+mn-lt"/>
                <a:ea typeface="+mn-ea"/>
                <a:cs typeface="+mn-cs"/>
              </a:rPr>
              <a:t>. Self-talk can be incredibly damaging, especially after a failure. Handle your self-talk and don't allow it to make you feel worthless--especially in the aftermath of a failure. Let it sting for a moment, and then do everything you can to stay positive and get back on track.</a:t>
            </a:r>
          </a:p>
          <a:p>
            <a:r>
              <a:rPr lang="en-US" sz="1200" b="1" kern="1200" dirty="0" smtClean="0">
                <a:solidFill>
                  <a:schemeClr val="tx1"/>
                </a:solidFill>
                <a:latin typeface="+mn-lt"/>
                <a:ea typeface="+mn-ea"/>
                <a:cs typeface="+mn-cs"/>
              </a:rPr>
              <a:t>3.</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It's far better to do something imperfectly than to do nothing perfectly.</a:t>
            </a:r>
            <a:r>
              <a:rPr lang="en-US" sz="1200" kern="1200" dirty="0" smtClean="0">
                <a:solidFill>
                  <a:schemeClr val="tx1"/>
                </a:solidFill>
                <a:latin typeface="+mn-lt"/>
                <a:ea typeface="+mn-ea"/>
                <a:cs typeface="+mn-cs"/>
              </a:rPr>
              <a:t> The only true failure is doing nothing--inaction puts everything at risk. When we do nothing, it means we are not moving anywhere. And that is a surefire way to stay in failure. All that is required for failure to triumph is for us to do nothing.</a:t>
            </a:r>
          </a:p>
          <a:p>
            <a:r>
              <a:rPr lang="en-US" sz="1200" b="1" kern="1200" dirty="0" smtClean="0">
                <a:solidFill>
                  <a:schemeClr val="tx1"/>
                </a:solidFill>
                <a:latin typeface="+mn-lt"/>
                <a:ea typeface="+mn-ea"/>
                <a:cs typeface="+mn-cs"/>
              </a:rPr>
              <a:t>4. We are products of our past, but we don't have to let our mistakes define us. </a:t>
            </a:r>
            <a:r>
              <a:rPr lang="en-US" sz="1200" kern="1200" dirty="0" smtClean="0">
                <a:solidFill>
                  <a:schemeClr val="tx1"/>
                </a:solidFill>
                <a:latin typeface="+mn-lt"/>
                <a:ea typeface="+mn-ea"/>
                <a:cs typeface="+mn-cs"/>
              </a:rPr>
              <a:t>Even if the past did not go as we had hoped, our future can still be better than we can envision. Too often, we're afraid to talk about our past and our failures out of fear that they'll define us. Let it out, but stay focused on what's ahead.</a:t>
            </a:r>
          </a:p>
          <a:p>
            <a:r>
              <a:rPr lang="en-US" sz="1200" b="1" kern="1200" dirty="0" smtClean="0">
                <a:solidFill>
                  <a:schemeClr val="tx1"/>
                </a:solidFill>
                <a:latin typeface="+mn-lt"/>
                <a:ea typeface="+mn-ea"/>
                <a:cs typeface="+mn-cs"/>
              </a:rPr>
              <a:t>5.</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The enemy of success is fear of failure. </a:t>
            </a:r>
            <a:r>
              <a:rPr lang="en-US" sz="1200" kern="1200" dirty="0" smtClean="0">
                <a:solidFill>
                  <a:schemeClr val="tx1"/>
                </a:solidFill>
                <a:latin typeface="+mn-lt"/>
                <a:ea typeface="+mn-ea"/>
                <a:cs typeface="+mn-cs"/>
              </a:rPr>
              <a:t>It's not failure itself that's so dangerous--it's the fear of failure that keeps us doing nothing. Like all fears, you conquer it by facing it down. And when the fear of doing nothing exceeds the fear of doing it wrong, that is when your true work begins.</a:t>
            </a:r>
          </a:p>
          <a:p>
            <a:r>
              <a:rPr lang="en-US" sz="1200" b="1" kern="1200" dirty="0" smtClean="0">
                <a:solidFill>
                  <a:schemeClr val="tx1"/>
                </a:solidFill>
                <a:latin typeface="+mn-lt"/>
                <a:ea typeface="+mn-ea"/>
                <a:cs typeface="+mn-cs"/>
              </a:rPr>
              <a:t>6. Consistent action creates consistent results</a:t>
            </a:r>
            <a:r>
              <a:rPr lang="en-US" sz="1200" kern="1200" dirty="0" smtClean="0">
                <a:solidFill>
                  <a:schemeClr val="tx1"/>
                </a:solidFill>
                <a:latin typeface="+mn-lt"/>
                <a:ea typeface="+mn-ea"/>
                <a:cs typeface="+mn-cs"/>
              </a:rPr>
              <a:t>. Strength doesn't come from what you can do, it comes from mastering the things you once thought you couldn't do. So let yourself fall down, but learn to dust yourself off and get up and move forward. What you do every day matters more than what you do every once in a while. Consistency is key to success.</a:t>
            </a:r>
          </a:p>
          <a:p>
            <a:r>
              <a:rPr lang="en-US" sz="1200" b="1" kern="1200" dirty="0" smtClean="0">
                <a:solidFill>
                  <a:schemeClr val="tx1"/>
                </a:solidFill>
                <a:latin typeface="+mn-lt"/>
                <a:ea typeface="+mn-ea"/>
                <a:cs typeface="+mn-cs"/>
              </a:rPr>
              <a:t>7. You can't do it alone--and you don't have to.</a:t>
            </a:r>
            <a:r>
              <a:rPr lang="en-US" sz="1200" kern="1200" dirty="0" smtClean="0">
                <a:solidFill>
                  <a:schemeClr val="tx1"/>
                </a:solidFill>
                <a:latin typeface="+mn-lt"/>
                <a:ea typeface="+mn-ea"/>
                <a:cs typeface="+mn-cs"/>
              </a:rPr>
              <a:t> Sometimes our failures keep us stuck in our old ways and we need support to help us get past our bad habits. The worst thing we can do is think we need to handle this alone. Find a coach, a mentor, or a friend who supports you in your efforts and has the experience to get you pointed toward your own success.</a:t>
            </a:r>
          </a:p>
          <a:p>
            <a:endParaRPr lang="en-US" dirty="0"/>
          </a:p>
        </p:txBody>
      </p:sp>
      <p:sp>
        <p:nvSpPr>
          <p:cNvPr id="4" name="Slide Number Placeholder 3"/>
          <p:cNvSpPr>
            <a:spLocks noGrp="1"/>
          </p:cNvSpPr>
          <p:nvPr>
            <p:ph type="sldNum" sz="quarter" idx="10"/>
          </p:nvPr>
        </p:nvSpPr>
        <p:spPr/>
        <p:txBody>
          <a:bodyPr/>
          <a:lstStyle/>
          <a:p>
            <a:fld id="{2B0560B3-C6E1-4B3C-9EE7-A22A3D1AE6B9}" type="slidenum">
              <a:rPr lang="en-US" smtClean="0"/>
              <a:pPr/>
              <a:t>6</a:t>
            </a:fld>
            <a:endParaRPr lang="en-US"/>
          </a:p>
        </p:txBody>
      </p:sp>
    </p:spTree>
    <p:extLst>
      <p:ext uri="{BB962C8B-B14F-4D97-AF65-F5344CB8AC3E}">
        <p14:creationId xmlns:p14="http://schemas.microsoft.com/office/powerpoint/2010/main" val="40384094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 best way to overcome a mistake is to learn from it and put systems in place not to repeat it. Sure failure is educational, and even necessary in many ways, but that doesn’t mean you want to repeat the same mistake over and over.”</a:t>
            </a:r>
          </a:p>
          <a:p>
            <a:endParaRPr lang="en-US" dirty="0" smtClean="0"/>
          </a:p>
          <a:p>
            <a:r>
              <a:rPr lang="en-US" sz="1200" b="1" kern="1200" dirty="0" smtClean="0">
                <a:solidFill>
                  <a:schemeClr val="tx1"/>
                </a:solidFill>
                <a:latin typeface="+mn-lt"/>
                <a:ea typeface="+mn-ea"/>
                <a:cs typeface="+mn-cs"/>
              </a:rPr>
              <a:t>We are products of our past, but we don't have to let our mistakes define us. </a:t>
            </a:r>
            <a:r>
              <a:rPr lang="en-US" sz="1200" kern="1200" dirty="0" smtClean="0">
                <a:solidFill>
                  <a:schemeClr val="tx1"/>
                </a:solidFill>
                <a:latin typeface="+mn-lt"/>
                <a:ea typeface="+mn-ea"/>
                <a:cs typeface="+mn-cs"/>
              </a:rPr>
              <a:t>Even if the past did not go as we had hoped, our future can still be better than we can envision. Too often, we're afraid to talk about our past and our failures out of fear that they'll define us. Let it out, but stay focused on what's ahead.</a:t>
            </a:r>
            <a:endParaRPr lang="en-US" dirty="0"/>
          </a:p>
        </p:txBody>
      </p:sp>
      <p:sp>
        <p:nvSpPr>
          <p:cNvPr id="4" name="Slide Number Placeholder 3"/>
          <p:cNvSpPr>
            <a:spLocks noGrp="1"/>
          </p:cNvSpPr>
          <p:nvPr>
            <p:ph type="sldNum" sz="quarter" idx="10"/>
          </p:nvPr>
        </p:nvSpPr>
        <p:spPr/>
        <p:txBody>
          <a:bodyPr/>
          <a:lstStyle/>
          <a:p>
            <a:fld id="{2B0560B3-C6E1-4B3C-9EE7-A22A3D1AE6B9}" type="slidenum">
              <a:rPr lang="en-US" smtClean="0"/>
              <a:pPr/>
              <a:t>7</a:t>
            </a:fld>
            <a:endParaRPr lang="en-US"/>
          </a:p>
        </p:txBody>
      </p:sp>
    </p:spTree>
    <p:extLst>
      <p:ext uri="{BB962C8B-B14F-4D97-AF65-F5344CB8AC3E}">
        <p14:creationId xmlns:p14="http://schemas.microsoft.com/office/powerpoint/2010/main" val="29401684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latin typeface="Kozuka Gothic Pro EL" pitchFamily="34" charset="-128"/>
                <a:ea typeface="Kozuka Gothic Pro EL" pitchFamily="34" charset="-128"/>
              </a:rPr>
              <a:t>Too often, we're afraid to talk about our past and our failures out of fear that they'll define us. Let it out, but stay focused on what's ahead.</a:t>
            </a:r>
            <a:endParaRPr lang="en-US" dirty="0"/>
          </a:p>
        </p:txBody>
      </p:sp>
      <p:sp>
        <p:nvSpPr>
          <p:cNvPr id="4" name="Slide Number Placeholder 3"/>
          <p:cNvSpPr>
            <a:spLocks noGrp="1"/>
          </p:cNvSpPr>
          <p:nvPr>
            <p:ph type="sldNum" sz="quarter" idx="10"/>
          </p:nvPr>
        </p:nvSpPr>
        <p:spPr/>
        <p:txBody>
          <a:bodyPr/>
          <a:lstStyle/>
          <a:p>
            <a:fld id="{2B0560B3-C6E1-4B3C-9EE7-A22A3D1AE6B9}" type="slidenum">
              <a:rPr lang="en-US" smtClean="0"/>
              <a:pPr/>
              <a:t>9</a:t>
            </a:fld>
            <a:endParaRPr lang="en-US"/>
          </a:p>
        </p:txBody>
      </p:sp>
    </p:spTree>
    <p:extLst>
      <p:ext uri="{BB962C8B-B14F-4D97-AF65-F5344CB8AC3E}">
        <p14:creationId xmlns:p14="http://schemas.microsoft.com/office/powerpoint/2010/main" val="21159954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"Life is too short to learn from your own mistakes, so learn from other people's mistakes by absorbing information from any and all high-fidelity sources (blogs, books, conversations with domain experts).</a:t>
            </a:r>
          </a:p>
          <a:p>
            <a:r>
              <a:rPr lang="en-US" dirty="0" smtClean="0"/>
              <a:t>Some companies have a culture of ‘don't come to your boss with problems, come with solutions.’ It's actually horrible advice. Yes, you want smart competent problem solvers on your team, but you also want an open team dynamic where people are working together with honest open lines of communication, not a culture of fear and perfection."</a:t>
            </a:r>
            <a:endParaRPr lang="en-US" dirty="0"/>
          </a:p>
        </p:txBody>
      </p:sp>
      <p:sp>
        <p:nvSpPr>
          <p:cNvPr id="4" name="Slide Number Placeholder 3"/>
          <p:cNvSpPr>
            <a:spLocks noGrp="1"/>
          </p:cNvSpPr>
          <p:nvPr>
            <p:ph type="sldNum" sz="quarter" idx="10"/>
          </p:nvPr>
        </p:nvSpPr>
        <p:spPr/>
        <p:txBody>
          <a:bodyPr/>
          <a:lstStyle/>
          <a:p>
            <a:fld id="{2B0560B3-C6E1-4B3C-9EE7-A22A3D1AE6B9}" type="slidenum">
              <a:rPr lang="en-US" smtClean="0"/>
              <a:pPr/>
              <a:t>10</a:t>
            </a:fld>
            <a:endParaRPr lang="en-US"/>
          </a:p>
        </p:txBody>
      </p:sp>
    </p:spTree>
    <p:extLst>
      <p:ext uri="{BB962C8B-B14F-4D97-AF65-F5344CB8AC3E}">
        <p14:creationId xmlns:p14="http://schemas.microsoft.com/office/powerpoint/2010/main" val="41858473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650" lvl="1" indent="-171450">
              <a:buFont typeface="Arial" panose="020B0604020202020204" pitchFamily="34" charset="0"/>
              <a:buChar char="•"/>
            </a:pPr>
            <a:r>
              <a:rPr lang="en-US" dirty="0" smtClean="0"/>
              <a:t>Develop/adopt and improve agreed frameworks, practices, business models and processes.</a:t>
            </a:r>
          </a:p>
          <a:p>
            <a:pPr marL="628650" lvl="1" indent="-171450">
              <a:buFont typeface="Arial" panose="020B0604020202020204" pitchFamily="34" charset="0"/>
              <a:buChar char="•"/>
            </a:pPr>
            <a:r>
              <a:rPr lang="en-US" dirty="0" smtClean="0"/>
              <a:t>Learn from each other through shared knowledge, tool kits, experience and proven practices</a:t>
            </a:r>
          </a:p>
          <a:p>
            <a:pPr marL="628650" lvl="1" indent="-171450">
              <a:buFont typeface="Arial" panose="020B0604020202020204" pitchFamily="34" charset="0"/>
              <a:buChar char="•"/>
            </a:pPr>
            <a:r>
              <a:rPr lang="en-US" dirty="0" smtClean="0"/>
              <a:t>Build and publish case studies (Successful projects and lessons learned)</a:t>
            </a:r>
          </a:p>
          <a:p>
            <a:pPr marL="628650" lvl="1" indent="-171450">
              <a:buFont typeface="Arial" panose="020B0604020202020204" pitchFamily="34" charset="0"/>
              <a:buChar char="•"/>
            </a:pPr>
            <a:r>
              <a:rPr lang="en-US" dirty="0" smtClean="0"/>
              <a:t>Deep drive on common challenges</a:t>
            </a:r>
          </a:p>
          <a:p>
            <a:endParaRPr lang="en-US" dirty="0"/>
          </a:p>
        </p:txBody>
      </p:sp>
      <p:sp>
        <p:nvSpPr>
          <p:cNvPr id="4" name="Slide Number Placeholder 3"/>
          <p:cNvSpPr>
            <a:spLocks noGrp="1"/>
          </p:cNvSpPr>
          <p:nvPr>
            <p:ph type="sldNum" sz="quarter" idx="10"/>
          </p:nvPr>
        </p:nvSpPr>
        <p:spPr/>
        <p:txBody>
          <a:bodyPr/>
          <a:lstStyle/>
          <a:p>
            <a:fld id="{2B0560B3-C6E1-4B3C-9EE7-A22A3D1AE6B9}" type="slidenum">
              <a:rPr lang="en-US" smtClean="0"/>
              <a:pPr/>
              <a:t>11</a:t>
            </a:fld>
            <a:endParaRPr lang="en-US"/>
          </a:p>
        </p:txBody>
      </p:sp>
    </p:spTree>
    <p:extLst>
      <p:ext uri="{BB962C8B-B14F-4D97-AF65-F5344CB8AC3E}">
        <p14:creationId xmlns:p14="http://schemas.microsoft.com/office/powerpoint/2010/main" val="27381004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B0560B3-C6E1-4B3C-9EE7-A22A3D1AE6B9}" type="slidenum">
              <a:rPr lang="en-US" smtClean="0"/>
              <a:pPr/>
              <a:t>13</a:t>
            </a:fld>
            <a:endParaRPr lang="en-US"/>
          </a:p>
        </p:txBody>
      </p:sp>
    </p:spTree>
    <p:extLst>
      <p:ext uri="{BB962C8B-B14F-4D97-AF65-F5344CB8AC3E}">
        <p14:creationId xmlns:p14="http://schemas.microsoft.com/office/powerpoint/2010/main" val="23749665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0560B3-C6E1-4B3C-9EE7-A22A3D1AE6B9}" type="slidenum">
              <a:rPr lang="en-US" smtClean="0"/>
              <a:pPr/>
              <a:t>14</a:t>
            </a:fld>
            <a:endParaRPr lang="en-US"/>
          </a:p>
        </p:txBody>
      </p:sp>
    </p:spTree>
    <p:extLst>
      <p:ext uri="{BB962C8B-B14F-4D97-AF65-F5344CB8AC3E}">
        <p14:creationId xmlns:p14="http://schemas.microsoft.com/office/powerpoint/2010/main" val="17086527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a:xfrm>
            <a:off x="146539" y="6652846"/>
            <a:ext cx="2743200" cy="205154"/>
          </a:xfrm>
        </p:spPr>
        <p:txBody>
          <a:bodyPr/>
          <a:lstStyle>
            <a:lvl1pPr>
              <a:defRPr sz="1000" b="1">
                <a:solidFill>
                  <a:schemeClr val="bg1"/>
                </a:solidFill>
                <a:latin typeface="Arial Black" pitchFamily="34" charset="0"/>
              </a:defRPr>
            </a:lvl1pPr>
          </a:lstStyle>
          <a:p>
            <a:fld id="{816C6758-5A3D-4621-B6E5-FE1F88B6EC95}" type="datetime1">
              <a:rPr lang="en-US" smtClean="0"/>
              <a:pPr/>
              <a:t>27-Mar-18</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692661" y="6635262"/>
            <a:ext cx="3364523" cy="222738"/>
          </a:xfrm>
        </p:spPr>
        <p:txBody>
          <a:bodyPr/>
          <a:lstStyle>
            <a:lvl1pPr>
              <a:defRPr sz="1000">
                <a:solidFill>
                  <a:schemeClr val="bg1"/>
                </a:solidFill>
                <a:latin typeface="Arial Black" pitchFamily="34" charset="0"/>
              </a:defRPr>
            </a:lvl1pPr>
          </a:lstStyle>
          <a:p>
            <a:fld id="{7C248B70-5486-4898-8B93-8F298F382DBA}" type="slidenum">
              <a:rPr lang="en-US" smtClean="0"/>
              <a:pPr/>
              <a:t>‹#›</a:t>
            </a:fld>
            <a:endParaRPr lang="en-US" dirty="0"/>
          </a:p>
        </p:txBody>
      </p:sp>
    </p:spTree>
    <p:extLst>
      <p:ext uri="{BB962C8B-B14F-4D97-AF65-F5344CB8AC3E}">
        <p14:creationId xmlns:p14="http://schemas.microsoft.com/office/powerpoint/2010/main" val="33879364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BFDF8A8-8AB4-4417-80B9-340CEC5F70FC}" type="datetime1">
              <a:rPr lang="en-US" smtClean="0"/>
              <a:t>27-Mar-18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248B70-5486-4898-8B93-8F298F382DBA}" type="slidenum">
              <a:rPr lang="en-US" smtClean="0"/>
              <a:pPr/>
              <a:t>‹#›</a:t>
            </a:fld>
            <a:endParaRPr lang="en-US"/>
          </a:p>
        </p:txBody>
      </p:sp>
    </p:spTree>
    <p:extLst>
      <p:ext uri="{BB962C8B-B14F-4D97-AF65-F5344CB8AC3E}">
        <p14:creationId xmlns:p14="http://schemas.microsoft.com/office/powerpoint/2010/main" val="28237328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CAC155E-42B4-4D9D-84A6-D9D6142204D7}" type="datetime1">
              <a:rPr lang="en-US" smtClean="0"/>
              <a:t>27-Mar-18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248B70-5486-4898-8B93-8F298F382DBA}" type="slidenum">
              <a:rPr lang="en-US" smtClean="0"/>
              <a:pPr/>
              <a:t>‹#›</a:t>
            </a:fld>
            <a:endParaRPr lang="en-US"/>
          </a:p>
        </p:txBody>
      </p:sp>
    </p:spTree>
    <p:extLst>
      <p:ext uri="{BB962C8B-B14F-4D97-AF65-F5344CB8AC3E}">
        <p14:creationId xmlns:p14="http://schemas.microsoft.com/office/powerpoint/2010/main" val="1153596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27044C2-A0CC-4906-976C-21F2512D1913}" type="datetime1">
              <a:rPr lang="en-US" smtClean="0"/>
              <a:t>27-Mar-18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248B70-5486-4898-8B93-8F298F382DBA}" type="slidenum">
              <a:rPr lang="en-US" smtClean="0"/>
              <a:pPr/>
              <a:t>‹#›</a:t>
            </a:fld>
            <a:endParaRPr lang="en-US"/>
          </a:p>
        </p:txBody>
      </p:sp>
    </p:spTree>
    <p:extLst>
      <p:ext uri="{BB962C8B-B14F-4D97-AF65-F5344CB8AC3E}">
        <p14:creationId xmlns:p14="http://schemas.microsoft.com/office/powerpoint/2010/main" val="25376579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5BE97A2-40C3-42B3-8330-E757B3FAA5EB}" type="datetime1">
              <a:rPr lang="en-US" smtClean="0"/>
              <a:t>27-Mar-18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248B70-5486-4898-8B93-8F298F382DBA}" type="slidenum">
              <a:rPr lang="en-US" smtClean="0"/>
              <a:pPr/>
              <a:t>‹#›</a:t>
            </a:fld>
            <a:endParaRPr lang="en-US"/>
          </a:p>
        </p:txBody>
      </p:sp>
    </p:spTree>
    <p:extLst>
      <p:ext uri="{BB962C8B-B14F-4D97-AF65-F5344CB8AC3E}">
        <p14:creationId xmlns:p14="http://schemas.microsoft.com/office/powerpoint/2010/main" val="41132161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5C4CE66-9508-476E-B34B-EA92D68751B6}" type="datetime1">
              <a:rPr lang="en-US" smtClean="0"/>
              <a:t>27-Mar-18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248B70-5486-4898-8B93-8F298F382DBA}" type="slidenum">
              <a:rPr lang="en-US" smtClean="0"/>
              <a:pPr/>
              <a:t>‹#›</a:t>
            </a:fld>
            <a:endParaRPr lang="en-US"/>
          </a:p>
        </p:txBody>
      </p:sp>
    </p:spTree>
    <p:extLst>
      <p:ext uri="{BB962C8B-B14F-4D97-AF65-F5344CB8AC3E}">
        <p14:creationId xmlns:p14="http://schemas.microsoft.com/office/powerpoint/2010/main" val="27267842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C6BCA4A-F1C7-432F-8D25-A79294E76659}" type="datetime1">
              <a:rPr lang="en-US" smtClean="0"/>
              <a:t>27-Mar-18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C248B70-5486-4898-8B93-8F298F382DBA}" type="slidenum">
              <a:rPr lang="en-US" smtClean="0"/>
              <a:pPr/>
              <a:t>‹#›</a:t>
            </a:fld>
            <a:endParaRPr lang="en-US"/>
          </a:p>
        </p:txBody>
      </p:sp>
    </p:spTree>
    <p:extLst>
      <p:ext uri="{BB962C8B-B14F-4D97-AF65-F5344CB8AC3E}">
        <p14:creationId xmlns:p14="http://schemas.microsoft.com/office/powerpoint/2010/main" val="21267965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2B6A549-F136-4D9B-A73D-CFED4330E3E0}" type="datetime1">
              <a:rPr lang="en-US" smtClean="0"/>
              <a:t>27-Mar-18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C248B70-5486-4898-8B93-8F298F382DBA}" type="slidenum">
              <a:rPr lang="en-US" smtClean="0"/>
              <a:pPr/>
              <a:t>‹#›</a:t>
            </a:fld>
            <a:endParaRPr lang="en-US"/>
          </a:p>
        </p:txBody>
      </p:sp>
    </p:spTree>
    <p:extLst>
      <p:ext uri="{BB962C8B-B14F-4D97-AF65-F5344CB8AC3E}">
        <p14:creationId xmlns:p14="http://schemas.microsoft.com/office/powerpoint/2010/main" val="1866949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7B99F5-1828-4D88-9561-3032D1ED2083}" type="datetime1">
              <a:rPr lang="en-US" smtClean="0"/>
              <a:t>27-Mar-18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C248B70-5486-4898-8B93-8F298F382DBA}" type="slidenum">
              <a:rPr lang="en-US" smtClean="0"/>
              <a:pPr/>
              <a:t>‹#›</a:t>
            </a:fld>
            <a:endParaRPr lang="en-US"/>
          </a:p>
        </p:txBody>
      </p:sp>
    </p:spTree>
    <p:extLst>
      <p:ext uri="{BB962C8B-B14F-4D97-AF65-F5344CB8AC3E}">
        <p14:creationId xmlns:p14="http://schemas.microsoft.com/office/powerpoint/2010/main" val="13995572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62C9219F-1AD2-4F10-8B3E-714D73B272A7}" type="datetime1">
              <a:rPr lang="en-US" smtClean="0"/>
              <a:t>27-Mar-18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248B70-5486-4898-8B93-8F298F382DBA}" type="slidenum">
              <a:rPr lang="en-US" smtClean="0"/>
              <a:pPr/>
              <a:t>‹#›</a:t>
            </a:fld>
            <a:endParaRPr lang="en-US"/>
          </a:p>
        </p:txBody>
      </p:sp>
    </p:spTree>
    <p:extLst>
      <p:ext uri="{BB962C8B-B14F-4D97-AF65-F5344CB8AC3E}">
        <p14:creationId xmlns:p14="http://schemas.microsoft.com/office/powerpoint/2010/main" val="6786656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53FF0CD-15D1-434E-98AD-64FEE78F12CC}" type="datetime1">
              <a:rPr lang="en-US" smtClean="0"/>
              <a:t>27-Mar-18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248B70-5486-4898-8B93-8F298F382DBA}" type="slidenum">
              <a:rPr lang="en-US" smtClean="0"/>
              <a:pPr/>
              <a:t>‹#›</a:t>
            </a:fld>
            <a:endParaRPr lang="en-US"/>
          </a:p>
        </p:txBody>
      </p:sp>
    </p:spTree>
    <p:extLst>
      <p:ext uri="{BB962C8B-B14F-4D97-AF65-F5344CB8AC3E}">
        <p14:creationId xmlns:p14="http://schemas.microsoft.com/office/powerpoint/2010/main" val="2536776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pic>
        <p:nvPicPr>
          <p:cNvPr id="7" name="Picture 6"/>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122243" y="5865791"/>
            <a:ext cx="1804052" cy="542539"/>
          </a:xfrm>
          <a:prstGeom prst="rect">
            <a:avLst/>
          </a:prstGeom>
        </p:spPr>
      </p:pic>
      <p:sp>
        <p:nvSpPr>
          <p:cNvPr id="8" name="Rectangle 7"/>
          <p:cNvSpPr/>
          <p:nvPr/>
        </p:nvSpPr>
        <p:spPr>
          <a:xfrm>
            <a:off x="0" y="6639697"/>
            <a:ext cx="12192000" cy="218303"/>
          </a:xfrm>
          <a:prstGeom prst="rect">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152400" y="6641123"/>
            <a:ext cx="2743200" cy="216877"/>
          </a:xfrm>
          <a:prstGeom prst="rect">
            <a:avLst/>
          </a:prstGeom>
        </p:spPr>
        <p:txBody>
          <a:bodyPr vert="horz" lIns="91440" tIns="45720" rIns="91440" bIns="45720" rtlCol="0" anchor="ctr"/>
          <a:lstStyle>
            <a:lvl1pPr algn="l">
              <a:defRPr sz="1000">
                <a:solidFill>
                  <a:schemeClr val="bg1"/>
                </a:solidFill>
                <a:latin typeface="Arial Black" pitchFamily="34" charset="0"/>
              </a:defRPr>
            </a:lvl1pPr>
          </a:lstStyle>
          <a:p>
            <a:fld id="{18149DBC-DDD6-4E03-8FC0-CAC4B9BF4ABF}" type="datetime1">
              <a:rPr lang="en-US" smtClean="0"/>
              <a:pPr/>
              <a:t>27-Mar-18</a:t>
            </a:fld>
            <a:endParaRPr lang="en-US"/>
          </a:p>
        </p:txBody>
      </p:sp>
      <p:sp>
        <p:nvSpPr>
          <p:cNvPr id="6" name="Slide Number Placeholder 5"/>
          <p:cNvSpPr>
            <a:spLocks noGrp="1"/>
          </p:cNvSpPr>
          <p:nvPr>
            <p:ph type="sldNum" sz="quarter" idx="4"/>
          </p:nvPr>
        </p:nvSpPr>
        <p:spPr>
          <a:xfrm>
            <a:off x="8610600" y="6629400"/>
            <a:ext cx="3305908" cy="228600"/>
          </a:xfrm>
          <a:prstGeom prst="rect">
            <a:avLst/>
          </a:prstGeom>
        </p:spPr>
        <p:txBody>
          <a:bodyPr vert="horz" lIns="91440" tIns="45720" rIns="91440" bIns="45720" rtlCol="0" anchor="ctr"/>
          <a:lstStyle>
            <a:lvl1pPr algn="r">
              <a:defRPr sz="1000">
                <a:solidFill>
                  <a:schemeClr val="bg1"/>
                </a:solidFill>
                <a:latin typeface="Arial Black" pitchFamily="34" charset="0"/>
              </a:defRPr>
            </a:lvl1pPr>
          </a:lstStyle>
          <a:p>
            <a:fld id="{7C248B70-5486-4898-8B93-8F298F382DBA}" type="slidenum">
              <a:rPr lang="en-US" smtClean="0"/>
              <a:pPr/>
              <a:t>‹#›</a:t>
            </a:fld>
            <a:endParaRPr lang="en-US" dirty="0"/>
          </a:p>
        </p:txBody>
      </p:sp>
    </p:spTree>
    <p:extLst>
      <p:ext uri="{BB962C8B-B14F-4D97-AF65-F5344CB8AC3E}">
        <p14:creationId xmlns:p14="http://schemas.microsoft.com/office/powerpoint/2010/main" val="38749002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8" Type="http://schemas.openxmlformats.org/officeDocument/2006/relationships/diagramData" Target="../diagrams/data4.xml"/><Relationship Id="rId3" Type="http://schemas.openxmlformats.org/officeDocument/2006/relationships/diagramData" Target="../diagrams/data3.xml"/><Relationship Id="rId7" Type="http://schemas.microsoft.com/office/2007/relationships/diagramDrawing" Target="../diagrams/drawing3.xml"/><Relationship Id="rId12" Type="http://schemas.microsoft.com/office/2007/relationships/diagramDrawing" Target="../diagrams/drawing4.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3.xml"/><Relationship Id="rId11" Type="http://schemas.openxmlformats.org/officeDocument/2006/relationships/diagramColors" Target="../diagrams/colors4.xml"/><Relationship Id="rId5" Type="http://schemas.openxmlformats.org/officeDocument/2006/relationships/diagramQuickStyle" Target="../diagrams/quickStyle3.xml"/><Relationship Id="rId10" Type="http://schemas.openxmlformats.org/officeDocument/2006/relationships/diagramQuickStyle" Target="../diagrams/quickStyle4.xml"/><Relationship Id="rId4" Type="http://schemas.openxmlformats.org/officeDocument/2006/relationships/diagramLayout" Target="../diagrams/layout3.xml"/><Relationship Id="rId9" Type="http://schemas.openxmlformats.org/officeDocument/2006/relationships/diagramLayout" Target="../diagrams/layout4.xml"/></Relationships>
</file>

<file path=ppt/slides/_rels/slide14.xml.rels><?xml version="1.0" encoding="UTF-8" standalone="yes"?>
<Relationships xmlns="http://schemas.openxmlformats.org/package/2006/relationships"><Relationship Id="rId8" Type="http://schemas.openxmlformats.org/officeDocument/2006/relationships/diagramData" Target="../diagrams/data6.xml"/><Relationship Id="rId13" Type="http://schemas.openxmlformats.org/officeDocument/2006/relationships/image" Target="../media/image2.png"/><Relationship Id="rId3" Type="http://schemas.openxmlformats.org/officeDocument/2006/relationships/diagramData" Target="../diagrams/data5.xml"/><Relationship Id="rId7" Type="http://schemas.microsoft.com/office/2007/relationships/diagramDrawing" Target="../diagrams/drawing5.xml"/><Relationship Id="rId12" Type="http://schemas.microsoft.com/office/2007/relationships/diagramDrawing" Target="../diagrams/drawing6.xml"/><Relationship Id="rId2" Type="http://schemas.openxmlformats.org/officeDocument/2006/relationships/notesSlide" Target="../notesSlides/notesSlide9.xml"/><Relationship Id="rId16"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diagramColors" Target="../diagrams/colors5.xml"/><Relationship Id="rId11" Type="http://schemas.openxmlformats.org/officeDocument/2006/relationships/diagramColors" Target="../diagrams/colors6.xml"/><Relationship Id="rId5" Type="http://schemas.openxmlformats.org/officeDocument/2006/relationships/diagramQuickStyle" Target="../diagrams/quickStyle5.xml"/><Relationship Id="rId15" Type="http://schemas.openxmlformats.org/officeDocument/2006/relationships/image" Target="../media/image4.jpeg"/><Relationship Id="rId10" Type="http://schemas.openxmlformats.org/officeDocument/2006/relationships/diagramQuickStyle" Target="../diagrams/quickStyle6.xml"/><Relationship Id="rId4" Type="http://schemas.openxmlformats.org/officeDocument/2006/relationships/diagramLayout" Target="../diagrams/layout5.xml"/><Relationship Id="rId9" Type="http://schemas.openxmlformats.org/officeDocument/2006/relationships/diagramLayout" Target="../diagrams/layout6.xml"/><Relationship Id="rId14" Type="http://schemas.openxmlformats.org/officeDocument/2006/relationships/image" Target="../media/image3.jpeg"/></Relationships>
</file>

<file path=ppt/slides/_rels/slide15.xml.rels><?xml version="1.0" encoding="UTF-8" standalone="yes"?>
<Relationships xmlns="http://schemas.openxmlformats.org/package/2006/relationships"><Relationship Id="rId8" Type="http://schemas.openxmlformats.org/officeDocument/2006/relationships/diagramLayout" Target="../diagrams/layout8.xml"/><Relationship Id="rId3" Type="http://schemas.openxmlformats.org/officeDocument/2006/relationships/diagramLayout" Target="../diagrams/layout7.xml"/><Relationship Id="rId7" Type="http://schemas.openxmlformats.org/officeDocument/2006/relationships/diagramData" Target="../diagrams/data8.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11" Type="http://schemas.microsoft.com/office/2007/relationships/diagramDrawing" Target="../diagrams/drawing8.xml"/><Relationship Id="rId5" Type="http://schemas.openxmlformats.org/officeDocument/2006/relationships/diagramColors" Target="../diagrams/colors7.xml"/><Relationship Id="rId10" Type="http://schemas.openxmlformats.org/officeDocument/2006/relationships/diagramColors" Target="../diagrams/colors8.xml"/><Relationship Id="rId4" Type="http://schemas.openxmlformats.org/officeDocument/2006/relationships/diagramQuickStyle" Target="../diagrams/quickStyle7.xml"/><Relationship Id="rId9" Type="http://schemas.openxmlformats.org/officeDocument/2006/relationships/diagramQuickStyle" Target="../diagrams/quickStyle8.xml"/></Relationships>
</file>

<file path=ppt/slides/_rels/slide16.xml.rels><?xml version="1.0" encoding="UTF-8" standalone="yes"?>
<Relationships xmlns="http://schemas.openxmlformats.org/package/2006/relationships"><Relationship Id="rId8" Type="http://schemas.openxmlformats.org/officeDocument/2006/relationships/diagramData" Target="../diagrams/data10.xml"/><Relationship Id="rId13" Type="http://schemas.openxmlformats.org/officeDocument/2006/relationships/image" Target="../media/image6.png"/><Relationship Id="rId3" Type="http://schemas.openxmlformats.org/officeDocument/2006/relationships/diagramData" Target="../diagrams/data9.xml"/><Relationship Id="rId7" Type="http://schemas.microsoft.com/office/2007/relationships/diagramDrawing" Target="../diagrams/drawing9.xml"/><Relationship Id="rId12" Type="http://schemas.microsoft.com/office/2007/relationships/diagramDrawing" Target="../diagrams/drawing10.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9.xml"/><Relationship Id="rId11" Type="http://schemas.openxmlformats.org/officeDocument/2006/relationships/diagramColors" Target="../diagrams/colors10.xml"/><Relationship Id="rId5" Type="http://schemas.openxmlformats.org/officeDocument/2006/relationships/diagramQuickStyle" Target="../diagrams/quickStyle9.xml"/><Relationship Id="rId15" Type="http://schemas.openxmlformats.org/officeDocument/2006/relationships/image" Target="../media/image8.jpeg"/><Relationship Id="rId10" Type="http://schemas.openxmlformats.org/officeDocument/2006/relationships/diagramQuickStyle" Target="../diagrams/quickStyle10.xml"/><Relationship Id="rId4" Type="http://schemas.openxmlformats.org/officeDocument/2006/relationships/diagramLayout" Target="../diagrams/layout9.xml"/><Relationship Id="rId9" Type="http://schemas.openxmlformats.org/officeDocument/2006/relationships/diagramLayout" Target="../diagrams/layout10.xml"/><Relationship Id="rId14" Type="http://schemas.openxmlformats.org/officeDocument/2006/relationships/image" Target="../media/image7.png"/></Relationships>
</file>

<file path=ppt/slides/_rels/slide17.xml.rels><?xml version="1.0" encoding="UTF-8" standalone="yes"?>
<Relationships xmlns="http://schemas.openxmlformats.org/package/2006/relationships"><Relationship Id="rId8" Type="http://schemas.openxmlformats.org/officeDocument/2006/relationships/diagramData" Target="../diagrams/data12.xml"/><Relationship Id="rId3" Type="http://schemas.openxmlformats.org/officeDocument/2006/relationships/diagramData" Target="../diagrams/data11.xml"/><Relationship Id="rId7" Type="http://schemas.microsoft.com/office/2007/relationships/diagramDrawing" Target="../diagrams/drawing11.xml"/><Relationship Id="rId12" Type="http://schemas.microsoft.com/office/2007/relationships/diagramDrawing" Target="../diagrams/drawing12.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11.xml"/><Relationship Id="rId11" Type="http://schemas.openxmlformats.org/officeDocument/2006/relationships/diagramColors" Target="../diagrams/colors12.xml"/><Relationship Id="rId5" Type="http://schemas.openxmlformats.org/officeDocument/2006/relationships/diagramQuickStyle" Target="../diagrams/quickStyle11.xml"/><Relationship Id="rId10" Type="http://schemas.openxmlformats.org/officeDocument/2006/relationships/diagramQuickStyle" Target="../diagrams/quickStyle12.xml"/><Relationship Id="rId4" Type="http://schemas.openxmlformats.org/officeDocument/2006/relationships/diagramLayout" Target="../diagrams/layout11.xml"/><Relationship Id="rId9" Type="http://schemas.openxmlformats.org/officeDocument/2006/relationships/diagramLayout" Target="../diagrams/layout12.xml"/></Relationships>
</file>

<file path=ppt/slides/_rels/slide18.xml.rels><?xml version="1.0" encoding="UTF-8" standalone="yes"?>
<Relationships xmlns="http://schemas.openxmlformats.org/package/2006/relationships"><Relationship Id="rId8" Type="http://schemas.openxmlformats.org/officeDocument/2006/relationships/diagramData" Target="../diagrams/data14.xml"/><Relationship Id="rId3" Type="http://schemas.openxmlformats.org/officeDocument/2006/relationships/diagramData" Target="../diagrams/data13.xml"/><Relationship Id="rId7" Type="http://schemas.microsoft.com/office/2007/relationships/diagramDrawing" Target="../diagrams/drawing13.xml"/><Relationship Id="rId12" Type="http://schemas.microsoft.com/office/2007/relationships/diagramDrawing" Target="../diagrams/drawing14.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13.xml"/><Relationship Id="rId11" Type="http://schemas.openxmlformats.org/officeDocument/2006/relationships/diagramColors" Target="../diagrams/colors14.xml"/><Relationship Id="rId5" Type="http://schemas.openxmlformats.org/officeDocument/2006/relationships/diagramQuickStyle" Target="../diagrams/quickStyle13.xml"/><Relationship Id="rId10" Type="http://schemas.openxmlformats.org/officeDocument/2006/relationships/diagramQuickStyle" Target="../diagrams/quickStyle14.xml"/><Relationship Id="rId4" Type="http://schemas.openxmlformats.org/officeDocument/2006/relationships/diagramLayout" Target="../diagrams/layout13.xml"/><Relationship Id="rId9" Type="http://schemas.openxmlformats.org/officeDocument/2006/relationships/diagramLayout" Target="../diagrams/layout14.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1.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image" Target="../media/image16.JPG"/><Relationship Id="rId3" Type="http://schemas.openxmlformats.org/officeDocument/2006/relationships/image" Target="../media/image11.JPG"/><Relationship Id="rId7" Type="http://schemas.openxmlformats.org/officeDocument/2006/relationships/image" Target="../media/image15.jp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ags" Target="../tags/tag2.xml"/><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ags" Target="../tags/tag3.xml"/><Relationship Id="rId4" Type="http://schemas.openxmlformats.org/officeDocument/2006/relationships/image" Target="../media/image21.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4.xml"/><Relationship Id="rId4" Type="http://schemas.openxmlformats.org/officeDocument/2006/relationships/image" Target="../media/image2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latin typeface="Kozuka Gothic Pro B" panose="020B0800000000000000" pitchFamily="34" charset="-128"/>
                <a:ea typeface="Kozuka Gothic Pro B" panose="020B0800000000000000" pitchFamily="34" charset="-128"/>
              </a:rPr>
              <a:t>Together</a:t>
            </a:r>
            <a:r>
              <a:rPr lang="en-US" dirty="0" smtClean="0">
                <a:latin typeface="Kozuka Gothic Pro L" panose="020B0200000000000000" pitchFamily="34" charset="-128"/>
                <a:ea typeface="Kozuka Gothic Pro L" panose="020B0200000000000000" pitchFamily="34" charset="-128"/>
              </a:rPr>
              <a:t> Initiative</a:t>
            </a:r>
            <a:endParaRPr lang="en-US" dirty="0">
              <a:latin typeface="Kozuka Gothic Pro L" panose="020B0200000000000000" pitchFamily="34" charset="-128"/>
              <a:ea typeface="Kozuka Gothic Pro L" panose="020B0200000000000000" pitchFamily="34" charset="-128"/>
            </a:endParaRPr>
          </a:p>
        </p:txBody>
      </p:sp>
      <p:sp>
        <p:nvSpPr>
          <p:cNvPr id="3" name="Subtitle 2"/>
          <p:cNvSpPr>
            <a:spLocks noGrp="1"/>
          </p:cNvSpPr>
          <p:nvPr>
            <p:ph type="subTitle" idx="1"/>
          </p:nvPr>
        </p:nvSpPr>
        <p:spPr>
          <a:xfrm>
            <a:off x="5191847" y="3367075"/>
            <a:ext cx="4232811" cy="454573"/>
          </a:xfrm>
        </p:spPr>
        <p:txBody>
          <a:bodyPr>
            <a:normAutofit/>
          </a:bodyPr>
          <a:lstStyle/>
          <a:p>
            <a:r>
              <a:rPr lang="en-US" dirty="0" smtClean="0">
                <a:solidFill>
                  <a:schemeClr val="accent6">
                    <a:lumMod val="75000"/>
                  </a:schemeClr>
                </a:solidFill>
                <a:latin typeface="Kozuka Gothic Pro B" panose="020B0800000000000000" pitchFamily="34" charset="-128"/>
                <a:ea typeface="Kozuka Gothic Pro B" panose="020B0800000000000000" pitchFamily="34" charset="-128"/>
              </a:rPr>
              <a:t>Together</a:t>
            </a:r>
            <a:r>
              <a:rPr lang="en-US" dirty="0" smtClean="0">
                <a:solidFill>
                  <a:schemeClr val="accent6">
                    <a:lumMod val="75000"/>
                  </a:schemeClr>
                </a:solidFill>
                <a:latin typeface="Kozuka Gothic Pro EL" pitchFamily="34" charset="-128"/>
                <a:ea typeface="Kozuka Gothic Pro EL" pitchFamily="34" charset="-128"/>
              </a:rPr>
              <a:t> is better than </a:t>
            </a:r>
            <a:r>
              <a:rPr lang="en-US" dirty="0" smtClean="0">
                <a:solidFill>
                  <a:schemeClr val="accent6">
                    <a:lumMod val="75000"/>
                  </a:schemeClr>
                </a:solidFill>
                <a:latin typeface="Kozuka Gothic Pro B" panose="020B0800000000000000" pitchFamily="34" charset="-128"/>
                <a:ea typeface="Kozuka Gothic Pro B" panose="020B0800000000000000" pitchFamily="34" charset="-128"/>
              </a:rPr>
              <a:t>one</a:t>
            </a:r>
            <a:endParaRPr lang="en-US" dirty="0">
              <a:solidFill>
                <a:schemeClr val="accent6">
                  <a:lumMod val="75000"/>
                </a:schemeClr>
              </a:solidFill>
              <a:latin typeface="Kozuka Gothic Pro B" panose="020B0800000000000000" pitchFamily="34" charset="-128"/>
              <a:ea typeface="Kozuka Gothic Pro B" panose="020B0800000000000000" pitchFamily="34" charset="-128"/>
            </a:endParaRPr>
          </a:p>
        </p:txBody>
      </p:sp>
      <p:sp>
        <p:nvSpPr>
          <p:cNvPr id="5" name="Subtitle 2"/>
          <p:cNvSpPr txBox="1">
            <a:spLocks/>
          </p:cNvSpPr>
          <p:nvPr/>
        </p:nvSpPr>
        <p:spPr>
          <a:xfrm>
            <a:off x="1547250" y="4519655"/>
            <a:ext cx="9144000" cy="97570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400" dirty="0" smtClean="0">
                <a:solidFill>
                  <a:schemeClr val="bg2">
                    <a:lumMod val="50000"/>
                  </a:schemeClr>
                </a:solidFill>
                <a:latin typeface="Kozuka Gothic Pro B" pitchFamily="34" charset="-128"/>
                <a:ea typeface="Kozuka Gothic Pro B" pitchFamily="34" charset="-128"/>
              </a:rPr>
              <a:t>A. K. Sabbir Mahbub, Chairman, </a:t>
            </a:r>
            <a:r>
              <a:rPr lang="en-US" sz="1400" dirty="0" err="1" smtClean="0">
                <a:solidFill>
                  <a:schemeClr val="bg2">
                    <a:lumMod val="50000"/>
                  </a:schemeClr>
                </a:solidFill>
                <a:latin typeface="Kozuka Gothic Pro B" pitchFamily="34" charset="-128"/>
                <a:ea typeface="Kozuka Gothic Pro B" pitchFamily="34" charset="-128"/>
              </a:rPr>
              <a:t>Devnet</a:t>
            </a:r>
            <a:r>
              <a:rPr lang="en-US" sz="1400" dirty="0" smtClean="0">
                <a:solidFill>
                  <a:schemeClr val="bg2">
                    <a:lumMod val="50000"/>
                  </a:schemeClr>
                </a:solidFill>
                <a:latin typeface="Kozuka Gothic Pro B" pitchFamily="34" charset="-128"/>
                <a:ea typeface="Kozuka Gothic Pro B" pitchFamily="34" charset="-128"/>
              </a:rPr>
              <a:t> Limited</a:t>
            </a:r>
          </a:p>
          <a:p>
            <a:r>
              <a:rPr lang="en-US" sz="1400" dirty="0" smtClean="0">
                <a:solidFill>
                  <a:schemeClr val="bg2">
                    <a:lumMod val="50000"/>
                  </a:schemeClr>
                </a:solidFill>
                <a:latin typeface="Kozuka Gothic Pro B" pitchFamily="34" charset="-128"/>
                <a:ea typeface="Kozuka Gothic Pro B" pitchFamily="34" charset="-128"/>
              </a:rPr>
              <a:t>Chairman, BASIS Standing Committee for BPO and ITES</a:t>
            </a:r>
          </a:p>
          <a:p>
            <a:r>
              <a:rPr lang="en-US" sz="1400" dirty="0" smtClean="0">
                <a:solidFill>
                  <a:schemeClr val="bg2">
                    <a:lumMod val="50000"/>
                  </a:schemeClr>
                </a:solidFill>
                <a:latin typeface="Kozuka Gothic Pro B" pitchFamily="34" charset="-128"/>
                <a:ea typeface="Kozuka Gothic Pro B" pitchFamily="34" charset="-128"/>
              </a:rPr>
              <a:t>Certified Facilitator Lego </a:t>
            </a:r>
            <a:r>
              <a:rPr lang="en-US" sz="1400" dirty="0" err="1" smtClean="0">
                <a:solidFill>
                  <a:schemeClr val="bg2">
                    <a:lumMod val="50000"/>
                  </a:schemeClr>
                </a:solidFill>
                <a:latin typeface="Kozuka Gothic Pro B" pitchFamily="34" charset="-128"/>
                <a:ea typeface="Kozuka Gothic Pro B" pitchFamily="34" charset="-128"/>
              </a:rPr>
              <a:t>SeriousPlay</a:t>
            </a:r>
            <a:r>
              <a:rPr lang="en-US" sz="1400" dirty="0" smtClean="0">
                <a:solidFill>
                  <a:schemeClr val="bg2">
                    <a:lumMod val="50000"/>
                  </a:schemeClr>
                </a:solidFill>
                <a:latin typeface="Kozuka Gothic Pro B" pitchFamily="34" charset="-128"/>
                <a:ea typeface="Kozuka Gothic Pro B" pitchFamily="34" charset="-128"/>
              </a:rPr>
              <a:t> Methods and Materials</a:t>
            </a:r>
            <a:endParaRPr lang="en-US" sz="1400" dirty="0">
              <a:solidFill>
                <a:schemeClr val="bg2">
                  <a:lumMod val="50000"/>
                </a:schemeClr>
              </a:solidFill>
              <a:latin typeface="Kozuka Gothic Pro B" pitchFamily="34" charset="-128"/>
              <a:ea typeface="Kozuka Gothic Pro B" pitchFamily="34" charset="-128"/>
            </a:endParaRPr>
          </a:p>
        </p:txBody>
      </p:sp>
      <p:sp>
        <p:nvSpPr>
          <p:cNvPr id="6" name="Date Placeholder 5"/>
          <p:cNvSpPr>
            <a:spLocks noGrp="1"/>
          </p:cNvSpPr>
          <p:nvPr>
            <p:ph type="dt" sz="half" idx="10"/>
          </p:nvPr>
        </p:nvSpPr>
        <p:spPr/>
        <p:txBody>
          <a:bodyPr/>
          <a:lstStyle/>
          <a:p>
            <a:fld id="{F62C72C8-2EA0-4E52-BD06-BA9FFE877A06}" type="datetime1">
              <a:rPr lang="en-US" smtClean="0"/>
              <a:t>27-Mar-18</a:t>
            </a:fld>
            <a:endParaRPr lang="en-US"/>
          </a:p>
        </p:txBody>
      </p:sp>
      <p:sp>
        <p:nvSpPr>
          <p:cNvPr id="7" name="Slide Number Placeholder 6"/>
          <p:cNvSpPr>
            <a:spLocks noGrp="1"/>
          </p:cNvSpPr>
          <p:nvPr>
            <p:ph type="sldNum" sz="quarter" idx="12"/>
          </p:nvPr>
        </p:nvSpPr>
        <p:spPr/>
        <p:txBody>
          <a:bodyPr/>
          <a:lstStyle/>
          <a:p>
            <a:fld id="{7C248B70-5486-4898-8B93-8F298F382DBA}" type="slidenum">
              <a:rPr lang="en-US" smtClean="0"/>
              <a:pPr/>
              <a:t>1</a:t>
            </a:fld>
            <a:endParaRPr lang="en-US"/>
          </a:p>
        </p:txBody>
      </p:sp>
    </p:spTree>
    <p:extLst>
      <p:ext uri="{BB962C8B-B14F-4D97-AF65-F5344CB8AC3E}">
        <p14:creationId xmlns:p14="http://schemas.microsoft.com/office/powerpoint/2010/main" val="2948254672"/>
      </p:ext>
    </p:extLst>
  </p:cSld>
  <p:clrMapOvr>
    <a:masterClrMapping/>
  </p:clrMapOvr>
  <p:transition spd="med">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6257" y="1821517"/>
            <a:ext cx="10515600" cy="2266389"/>
          </a:xfrm>
        </p:spPr>
        <p:txBody>
          <a:bodyPr>
            <a:normAutofit/>
          </a:bodyPr>
          <a:lstStyle/>
          <a:p>
            <a:r>
              <a:rPr lang="en-US" dirty="0" smtClean="0">
                <a:latin typeface="Kozuka Gothic Pro EL" pitchFamily="34" charset="-128"/>
                <a:ea typeface="Kozuka Gothic Pro EL" pitchFamily="34" charset="-128"/>
              </a:rPr>
              <a:t>"</a:t>
            </a:r>
            <a:r>
              <a:rPr lang="en-US" dirty="0" smtClean="0">
                <a:latin typeface="Kozuka Gothic Pro B" pitchFamily="34" charset="-128"/>
                <a:ea typeface="Kozuka Gothic Pro B" pitchFamily="34" charset="-128"/>
              </a:rPr>
              <a:t>Life is too short to learn from your own mistakes</a:t>
            </a:r>
            <a:r>
              <a:rPr lang="en-US" dirty="0" smtClean="0">
                <a:latin typeface="Kozuka Gothic Pro EL" pitchFamily="34" charset="-128"/>
                <a:ea typeface="Kozuka Gothic Pro EL" pitchFamily="34" charset="-128"/>
              </a:rPr>
              <a:t>, so </a:t>
            </a:r>
            <a:r>
              <a:rPr lang="en-US" dirty="0" smtClean="0">
                <a:latin typeface="Kozuka Gothic Pro B" pitchFamily="34" charset="-128"/>
                <a:ea typeface="Kozuka Gothic Pro B" pitchFamily="34" charset="-128"/>
              </a:rPr>
              <a:t>learn from other people's mistakes</a:t>
            </a:r>
            <a:endParaRPr lang="en-US" dirty="0">
              <a:latin typeface="Kozuka Gothic Pro EL" pitchFamily="34" charset="-128"/>
              <a:ea typeface="Kozuka Gothic Pro EL" pitchFamily="34" charset="-128"/>
            </a:endParaRPr>
          </a:p>
        </p:txBody>
      </p:sp>
      <p:sp>
        <p:nvSpPr>
          <p:cNvPr id="3" name="Date Placeholder 2"/>
          <p:cNvSpPr>
            <a:spLocks noGrp="1"/>
          </p:cNvSpPr>
          <p:nvPr>
            <p:ph type="dt" sz="half" idx="10"/>
          </p:nvPr>
        </p:nvSpPr>
        <p:spPr/>
        <p:txBody>
          <a:bodyPr/>
          <a:lstStyle/>
          <a:p>
            <a:fld id="{ACD9F890-0774-4BA1-A6B0-102B7A54943E}" type="datetime1">
              <a:rPr lang="en-US" smtClean="0"/>
              <a:t>27-Mar-18</a:t>
            </a:fld>
            <a:endParaRPr lang="en-US"/>
          </a:p>
        </p:txBody>
      </p:sp>
      <p:sp>
        <p:nvSpPr>
          <p:cNvPr id="4" name="Slide Number Placeholder 3"/>
          <p:cNvSpPr>
            <a:spLocks noGrp="1"/>
          </p:cNvSpPr>
          <p:nvPr>
            <p:ph type="sldNum" sz="quarter" idx="12"/>
          </p:nvPr>
        </p:nvSpPr>
        <p:spPr/>
        <p:txBody>
          <a:bodyPr/>
          <a:lstStyle/>
          <a:p>
            <a:fld id="{7C248B70-5486-4898-8B93-8F298F382DBA}" type="slidenum">
              <a:rPr lang="en-US" smtClean="0"/>
              <a:pPr/>
              <a:t>10</a:t>
            </a:fld>
            <a:endParaRPr lang="en-US"/>
          </a:p>
        </p:txBody>
      </p:sp>
    </p:spTree>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Kozuka Gothic Pro EL" pitchFamily="34" charset="-128"/>
                <a:ea typeface="Kozuka Gothic Pro EL" pitchFamily="34" charset="-128"/>
              </a:rPr>
              <a:t>Our objective</a:t>
            </a:r>
            <a:endParaRPr lang="en-US" dirty="0">
              <a:latin typeface="Kozuka Gothic Pro EL" pitchFamily="34" charset="-128"/>
              <a:ea typeface="Kozuka Gothic Pro EL" pitchFamily="34" charset="-128"/>
            </a:endParaRPr>
          </a:p>
        </p:txBody>
      </p:sp>
      <p:sp>
        <p:nvSpPr>
          <p:cNvPr id="3" name="Content Placeholder 2"/>
          <p:cNvSpPr>
            <a:spLocks noGrp="1"/>
          </p:cNvSpPr>
          <p:nvPr>
            <p:ph idx="1"/>
          </p:nvPr>
        </p:nvSpPr>
        <p:spPr>
          <a:xfrm>
            <a:off x="838200" y="1518249"/>
            <a:ext cx="10515600" cy="4658714"/>
          </a:xfrm>
        </p:spPr>
        <p:txBody>
          <a:bodyPr>
            <a:normAutofit fontScale="92500"/>
          </a:bodyPr>
          <a:lstStyle/>
          <a:p>
            <a:pPr>
              <a:buFont typeface="Wingdings" panose="05000000000000000000" pitchFamily="2" charset="2"/>
              <a:buChar char="§"/>
            </a:pPr>
            <a:r>
              <a:rPr lang="en-US" sz="3000" dirty="0">
                <a:latin typeface="Kozuka Gothic Pro B" pitchFamily="34" charset="-128"/>
                <a:ea typeface="Kozuka Gothic Pro B" pitchFamily="34" charset="-128"/>
              </a:rPr>
              <a:t>Creative</a:t>
            </a:r>
            <a:r>
              <a:rPr lang="en-US" dirty="0">
                <a:latin typeface="Kozuka Gothic Pro EL" pitchFamily="34" charset="-128"/>
                <a:ea typeface="Kozuka Gothic Pro EL" pitchFamily="34" charset="-128"/>
              </a:rPr>
              <a:t> </a:t>
            </a:r>
            <a:r>
              <a:rPr lang="en-US" sz="3000" dirty="0" smtClean="0">
                <a:latin typeface="Kozuka Gothic Pro B" pitchFamily="34" charset="-128"/>
                <a:ea typeface="Kozuka Gothic Pro B" pitchFamily="34" charset="-128"/>
              </a:rPr>
              <a:t>exploration</a:t>
            </a:r>
            <a:r>
              <a:rPr lang="en-US" dirty="0" smtClean="0">
                <a:latin typeface="Kozuka Gothic Pro EL" pitchFamily="34" charset="-128"/>
                <a:ea typeface="Kozuka Gothic Pro EL" pitchFamily="34" charset="-128"/>
              </a:rPr>
              <a:t>, </a:t>
            </a:r>
            <a:r>
              <a:rPr lang="en-US" sz="3000" dirty="0">
                <a:latin typeface="Kozuka Gothic Pro B" pitchFamily="34" charset="-128"/>
                <a:ea typeface="Kozuka Gothic Pro B" pitchFamily="34" charset="-128"/>
              </a:rPr>
              <a:t>careful</a:t>
            </a:r>
            <a:r>
              <a:rPr lang="en-US" dirty="0">
                <a:latin typeface="Kozuka Gothic Pro EL" pitchFamily="34" charset="-128"/>
                <a:ea typeface="Kozuka Gothic Pro EL" pitchFamily="34" charset="-128"/>
              </a:rPr>
              <a:t> </a:t>
            </a:r>
            <a:r>
              <a:rPr lang="en-US" sz="3000" dirty="0">
                <a:latin typeface="Kozuka Gothic Pro B" pitchFamily="34" charset="-128"/>
                <a:ea typeface="Kozuka Gothic Pro B" pitchFamily="34" charset="-128"/>
              </a:rPr>
              <a:t>consideration</a:t>
            </a:r>
            <a:r>
              <a:rPr lang="en-US" dirty="0">
                <a:latin typeface="Kozuka Gothic Pro EL" pitchFamily="34" charset="-128"/>
                <a:ea typeface="Kozuka Gothic Pro EL" pitchFamily="34" charset="-128"/>
              </a:rPr>
              <a:t>, and </a:t>
            </a:r>
            <a:r>
              <a:rPr lang="en-US" sz="3000" dirty="0">
                <a:latin typeface="Kozuka Gothic Pro B" pitchFamily="34" charset="-128"/>
                <a:ea typeface="Kozuka Gothic Pro B" pitchFamily="34" charset="-128"/>
              </a:rPr>
              <a:t>seeking</a:t>
            </a:r>
            <a:r>
              <a:rPr lang="en-US" dirty="0">
                <a:latin typeface="Kozuka Gothic Pro EL" pitchFamily="34" charset="-128"/>
                <a:ea typeface="Kozuka Gothic Pro EL" pitchFamily="34" charset="-128"/>
              </a:rPr>
              <a:t> </a:t>
            </a:r>
            <a:r>
              <a:rPr lang="en-US" sz="3000" dirty="0">
                <a:latin typeface="Kozuka Gothic Pro B" pitchFamily="34" charset="-128"/>
                <a:ea typeface="Kozuka Gothic Pro B" pitchFamily="34" charset="-128"/>
              </a:rPr>
              <a:t>common</a:t>
            </a:r>
            <a:r>
              <a:rPr lang="en-US" dirty="0">
                <a:latin typeface="Kozuka Gothic Pro EL" pitchFamily="34" charset="-128"/>
                <a:ea typeface="Kozuka Gothic Pro EL" pitchFamily="34" charset="-128"/>
              </a:rPr>
              <a:t> </a:t>
            </a:r>
            <a:r>
              <a:rPr lang="en-US" sz="3000" dirty="0" smtClean="0">
                <a:latin typeface="Kozuka Gothic Pro B" pitchFamily="34" charset="-128"/>
                <a:ea typeface="Kozuka Gothic Pro B" pitchFamily="34" charset="-128"/>
              </a:rPr>
              <a:t>ground</a:t>
            </a:r>
            <a:r>
              <a:rPr lang="en-US" dirty="0" smtClean="0">
                <a:latin typeface="Kozuka Gothic Pro EL" pitchFamily="34" charset="-128"/>
                <a:ea typeface="Kozuka Gothic Pro EL" pitchFamily="34" charset="-128"/>
              </a:rPr>
              <a:t> to create a </a:t>
            </a:r>
            <a:r>
              <a:rPr lang="en-US" sz="3000" dirty="0" smtClean="0">
                <a:latin typeface="Kozuka Gothic Pro B" pitchFamily="34" charset="-128"/>
                <a:ea typeface="Kozuka Gothic Pro B" pitchFamily="34" charset="-128"/>
              </a:rPr>
              <a:t>shared</a:t>
            </a:r>
            <a:r>
              <a:rPr lang="en-US" dirty="0" smtClean="0">
                <a:latin typeface="Kozuka Gothic Pro EL" pitchFamily="34" charset="-128"/>
                <a:ea typeface="Kozuka Gothic Pro EL" pitchFamily="34" charset="-128"/>
              </a:rPr>
              <a:t> </a:t>
            </a:r>
            <a:r>
              <a:rPr lang="en-US" sz="3000" dirty="0" smtClean="0">
                <a:latin typeface="Kozuka Gothic Pro B" pitchFamily="34" charset="-128"/>
                <a:ea typeface="Kozuka Gothic Pro B" pitchFamily="34" charset="-128"/>
              </a:rPr>
              <a:t>platform</a:t>
            </a:r>
            <a:r>
              <a:rPr lang="en-US" dirty="0" smtClean="0">
                <a:latin typeface="Kozuka Gothic Pro EL" pitchFamily="34" charset="-128"/>
                <a:ea typeface="Kozuka Gothic Pro EL" pitchFamily="34" charset="-128"/>
              </a:rPr>
              <a:t> and </a:t>
            </a:r>
            <a:r>
              <a:rPr lang="en-US" sz="3000" dirty="0" smtClean="0">
                <a:latin typeface="Kozuka Gothic Pro B" pitchFamily="34" charset="-128"/>
                <a:ea typeface="Kozuka Gothic Pro B" pitchFamily="34" charset="-128"/>
              </a:rPr>
              <a:t>common</a:t>
            </a:r>
            <a:r>
              <a:rPr lang="en-US" dirty="0" smtClean="0">
                <a:latin typeface="Kozuka Gothic Pro EL" pitchFamily="34" charset="-128"/>
                <a:ea typeface="Kozuka Gothic Pro EL" pitchFamily="34" charset="-128"/>
              </a:rPr>
              <a:t> </a:t>
            </a:r>
            <a:r>
              <a:rPr lang="en-US" sz="3000" dirty="0" smtClean="0">
                <a:latin typeface="Kozuka Gothic Pro B" pitchFamily="34" charset="-128"/>
                <a:ea typeface="Kozuka Gothic Pro B" pitchFamily="34" charset="-128"/>
              </a:rPr>
              <a:t>body</a:t>
            </a:r>
            <a:r>
              <a:rPr lang="en-US" dirty="0" smtClean="0">
                <a:latin typeface="Kozuka Gothic Pro EL" pitchFamily="34" charset="-128"/>
                <a:ea typeface="Kozuka Gothic Pro EL" pitchFamily="34" charset="-128"/>
              </a:rPr>
              <a:t> </a:t>
            </a:r>
            <a:r>
              <a:rPr lang="en-US" sz="3000" dirty="0" smtClean="0">
                <a:latin typeface="Kozuka Gothic Pro B" pitchFamily="34" charset="-128"/>
                <a:ea typeface="Kozuka Gothic Pro B" pitchFamily="34" charset="-128"/>
              </a:rPr>
              <a:t>of</a:t>
            </a:r>
            <a:r>
              <a:rPr lang="en-US" dirty="0" smtClean="0">
                <a:latin typeface="Kozuka Gothic Pro EL" pitchFamily="34" charset="-128"/>
                <a:ea typeface="Kozuka Gothic Pro EL" pitchFamily="34" charset="-128"/>
              </a:rPr>
              <a:t> </a:t>
            </a:r>
            <a:r>
              <a:rPr lang="en-US" sz="3000" dirty="0" smtClean="0">
                <a:latin typeface="Kozuka Gothic Pro B" pitchFamily="34" charset="-128"/>
                <a:ea typeface="Kozuka Gothic Pro B" pitchFamily="34" charset="-128"/>
              </a:rPr>
              <a:t>knowledge</a:t>
            </a:r>
            <a:r>
              <a:rPr lang="en-US" dirty="0" smtClean="0">
                <a:latin typeface="Kozuka Gothic Pro EL" pitchFamily="34" charset="-128"/>
                <a:ea typeface="Kozuka Gothic Pro EL" pitchFamily="34" charset="-128"/>
              </a:rPr>
              <a:t> with local language and thinking.</a:t>
            </a:r>
          </a:p>
          <a:p>
            <a:pPr>
              <a:buFont typeface="Wingdings" panose="05000000000000000000" pitchFamily="2" charset="2"/>
              <a:buChar char="§"/>
            </a:pPr>
            <a:r>
              <a:rPr lang="en-US" dirty="0" smtClean="0">
                <a:latin typeface="Kozuka Gothic Pro EL" pitchFamily="34" charset="-128"/>
                <a:ea typeface="Kozuka Gothic Pro EL" pitchFamily="34" charset="-128"/>
              </a:rPr>
              <a:t>Build </a:t>
            </a:r>
            <a:r>
              <a:rPr lang="en-US" dirty="0">
                <a:latin typeface="Kozuka Gothic Pro EL" pitchFamily="34" charset="-128"/>
                <a:ea typeface="Kozuka Gothic Pro EL" pitchFamily="34" charset="-128"/>
              </a:rPr>
              <a:t>or </a:t>
            </a:r>
            <a:r>
              <a:rPr lang="en-US" dirty="0" smtClean="0">
                <a:latin typeface="Kozuka Gothic Pro EL" pitchFamily="34" charset="-128"/>
                <a:ea typeface="Kozuka Gothic Pro EL" pitchFamily="34" charset="-128"/>
              </a:rPr>
              <a:t>enhance </a:t>
            </a:r>
            <a:r>
              <a:rPr lang="en-US" dirty="0">
                <a:latin typeface="Kozuka Gothic Pro EL" pitchFamily="34" charset="-128"/>
                <a:ea typeface="Kozuka Gothic Pro EL" pitchFamily="34" charset="-128"/>
              </a:rPr>
              <a:t>community </a:t>
            </a:r>
            <a:r>
              <a:rPr lang="en-US" dirty="0" smtClean="0">
                <a:latin typeface="Kozuka Gothic Pro EL" pitchFamily="34" charset="-128"/>
                <a:ea typeface="Kozuka Gothic Pro EL" pitchFamily="34" charset="-128"/>
              </a:rPr>
              <a:t>capacity – </a:t>
            </a:r>
            <a:r>
              <a:rPr lang="en-US" sz="3000" dirty="0" smtClean="0">
                <a:latin typeface="Kozuka Gothic Pro B" pitchFamily="34" charset="-128"/>
                <a:ea typeface="Kozuka Gothic Pro B" pitchFamily="34" charset="-128"/>
              </a:rPr>
              <a:t>to</a:t>
            </a:r>
            <a:r>
              <a:rPr lang="en-US" dirty="0" smtClean="0">
                <a:latin typeface="Kozuka Gothic Pro EL" pitchFamily="34" charset="-128"/>
                <a:ea typeface="Kozuka Gothic Pro EL" pitchFamily="34" charset="-128"/>
              </a:rPr>
              <a:t> </a:t>
            </a:r>
            <a:r>
              <a:rPr lang="en-US" sz="3000" dirty="0">
                <a:latin typeface="Kozuka Gothic Pro B" pitchFamily="34" charset="-128"/>
                <a:ea typeface="Kozuka Gothic Pro B" pitchFamily="34" charset="-128"/>
              </a:rPr>
              <a:t>work</a:t>
            </a:r>
            <a:r>
              <a:rPr lang="en-US" dirty="0">
                <a:latin typeface="Kozuka Gothic Pro EL" pitchFamily="34" charset="-128"/>
                <a:ea typeface="Kozuka Gothic Pro EL" pitchFamily="34" charset="-128"/>
              </a:rPr>
              <a:t> </a:t>
            </a:r>
            <a:r>
              <a:rPr lang="en-US" sz="3000" dirty="0">
                <a:latin typeface="Kozuka Gothic Pro B" pitchFamily="34" charset="-128"/>
                <a:ea typeface="Kozuka Gothic Pro B" pitchFamily="34" charset="-128"/>
              </a:rPr>
              <a:t>together</a:t>
            </a:r>
            <a:r>
              <a:rPr lang="en-US" dirty="0">
                <a:latin typeface="Kozuka Gothic Pro EL" pitchFamily="34" charset="-128"/>
                <a:ea typeface="Kozuka Gothic Pro EL" pitchFamily="34" charset="-128"/>
              </a:rPr>
              <a:t>, </a:t>
            </a:r>
            <a:r>
              <a:rPr lang="en-US" sz="3000" dirty="0">
                <a:latin typeface="Kozuka Gothic Pro B" pitchFamily="34" charset="-128"/>
                <a:ea typeface="Kozuka Gothic Pro B" pitchFamily="34" charset="-128"/>
              </a:rPr>
              <a:t>to</a:t>
            </a:r>
            <a:r>
              <a:rPr lang="en-US" dirty="0">
                <a:latin typeface="Kozuka Gothic Pro EL" pitchFamily="34" charset="-128"/>
                <a:ea typeface="Kozuka Gothic Pro EL" pitchFamily="34" charset="-128"/>
              </a:rPr>
              <a:t> </a:t>
            </a:r>
            <a:r>
              <a:rPr lang="en-US" sz="3000" dirty="0">
                <a:latin typeface="Kozuka Gothic Pro B" pitchFamily="34" charset="-128"/>
                <a:ea typeface="Kozuka Gothic Pro B" pitchFamily="34" charset="-128"/>
              </a:rPr>
              <a:t>reach</a:t>
            </a:r>
            <a:r>
              <a:rPr lang="en-US" dirty="0">
                <a:latin typeface="Kozuka Gothic Pro EL" pitchFamily="34" charset="-128"/>
                <a:ea typeface="Kozuka Gothic Pro EL" pitchFamily="34" charset="-128"/>
              </a:rPr>
              <a:t> </a:t>
            </a:r>
            <a:r>
              <a:rPr lang="en-US" sz="3000" dirty="0">
                <a:latin typeface="Kozuka Gothic Pro B" pitchFamily="34" charset="-128"/>
                <a:ea typeface="Kozuka Gothic Pro B" pitchFamily="34" charset="-128"/>
              </a:rPr>
              <a:t>agreements</a:t>
            </a:r>
            <a:r>
              <a:rPr lang="en-US" dirty="0">
                <a:latin typeface="Kozuka Gothic Pro EL" pitchFamily="34" charset="-128"/>
                <a:ea typeface="Kozuka Gothic Pro EL" pitchFamily="34" charset="-128"/>
              </a:rPr>
              <a:t>, </a:t>
            </a:r>
            <a:r>
              <a:rPr lang="en-US" dirty="0" smtClean="0">
                <a:latin typeface="Kozuka Gothic Pro EL" pitchFamily="34" charset="-128"/>
                <a:ea typeface="Kozuka Gothic Pro EL" pitchFamily="34" charset="-128"/>
              </a:rPr>
              <a:t>to </a:t>
            </a:r>
            <a:r>
              <a:rPr lang="en-US" sz="3000" dirty="0">
                <a:latin typeface="Kozuka Gothic Pro B" pitchFamily="34" charset="-128"/>
                <a:ea typeface="Kozuka Gothic Pro B" pitchFamily="34" charset="-128"/>
              </a:rPr>
              <a:t>help</a:t>
            </a:r>
            <a:r>
              <a:rPr lang="en-US" dirty="0">
                <a:latin typeface="Kozuka Gothic Pro EL" pitchFamily="34" charset="-128"/>
                <a:ea typeface="Kozuka Gothic Pro EL" pitchFamily="34" charset="-128"/>
              </a:rPr>
              <a:t> </a:t>
            </a:r>
            <a:r>
              <a:rPr lang="en-US" sz="3000" dirty="0">
                <a:latin typeface="Kozuka Gothic Pro B" pitchFamily="34" charset="-128"/>
                <a:ea typeface="Kozuka Gothic Pro B" pitchFamily="34" charset="-128"/>
              </a:rPr>
              <a:t>make</a:t>
            </a:r>
            <a:r>
              <a:rPr lang="en-US" dirty="0">
                <a:latin typeface="Kozuka Gothic Pro EL" pitchFamily="34" charset="-128"/>
                <a:ea typeface="Kozuka Gothic Pro EL" pitchFamily="34" charset="-128"/>
              </a:rPr>
              <a:t> </a:t>
            </a:r>
            <a:r>
              <a:rPr lang="en-US" sz="3000" dirty="0">
                <a:latin typeface="Kozuka Gothic Pro B" pitchFamily="34" charset="-128"/>
                <a:ea typeface="Kozuka Gothic Pro B" pitchFamily="34" charset="-128"/>
              </a:rPr>
              <a:t>great</a:t>
            </a:r>
            <a:r>
              <a:rPr lang="en-US" dirty="0">
                <a:latin typeface="Kozuka Gothic Pro EL" pitchFamily="34" charset="-128"/>
                <a:ea typeface="Kozuka Gothic Pro EL" pitchFamily="34" charset="-128"/>
              </a:rPr>
              <a:t> </a:t>
            </a:r>
            <a:r>
              <a:rPr lang="en-US" sz="3000" dirty="0">
                <a:latin typeface="Kozuka Gothic Pro B" pitchFamily="34" charset="-128"/>
                <a:ea typeface="Kozuka Gothic Pro B" pitchFamily="34" charset="-128"/>
              </a:rPr>
              <a:t>places</a:t>
            </a:r>
            <a:r>
              <a:rPr lang="en-US" dirty="0">
                <a:latin typeface="Kozuka Gothic Pro EL" pitchFamily="34" charset="-128"/>
                <a:ea typeface="Kozuka Gothic Pro EL" pitchFamily="34" charset="-128"/>
              </a:rPr>
              <a:t>, to </a:t>
            </a:r>
            <a:r>
              <a:rPr lang="en-US" sz="3000" dirty="0">
                <a:latin typeface="Kozuka Gothic Pro B" pitchFamily="34" charset="-128"/>
                <a:ea typeface="Kozuka Gothic Pro B" pitchFamily="34" charset="-128"/>
              </a:rPr>
              <a:t>care</a:t>
            </a:r>
            <a:r>
              <a:rPr lang="en-US" dirty="0">
                <a:latin typeface="Kozuka Gothic Pro EL" pitchFamily="34" charset="-128"/>
                <a:ea typeface="Kozuka Gothic Pro EL" pitchFamily="34" charset="-128"/>
              </a:rPr>
              <a:t> </a:t>
            </a:r>
            <a:r>
              <a:rPr lang="en-US" sz="3000" dirty="0">
                <a:latin typeface="Kozuka Gothic Pro B" pitchFamily="34" charset="-128"/>
                <a:ea typeface="Kozuka Gothic Pro B" pitchFamily="34" charset="-128"/>
              </a:rPr>
              <a:t>for</a:t>
            </a:r>
            <a:r>
              <a:rPr lang="en-US" dirty="0">
                <a:latin typeface="Kozuka Gothic Pro EL" pitchFamily="34" charset="-128"/>
                <a:ea typeface="Kozuka Gothic Pro EL" pitchFamily="34" charset="-128"/>
              </a:rPr>
              <a:t> </a:t>
            </a:r>
            <a:r>
              <a:rPr lang="en-US" sz="3000" dirty="0">
                <a:latin typeface="Kozuka Gothic Pro B" pitchFamily="34" charset="-128"/>
                <a:ea typeface="Kozuka Gothic Pro B" pitchFamily="34" charset="-128"/>
              </a:rPr>
              <a:t>one</a:t>
            </a:r>
            <a:r>
              <a:rPr lang="en-US" dirty="0">
                <a:latin typeface="Kozuka Gothic Pro EL" pitchFamily="34" charset="-128"/>
                <a:ea typeface="Kozuka Gothic Pro EL" pitchFamily="34" charset="-128"/>
              </a:rPr>
              <a:t> </a:t>
            </a:r>
            <a:r>
              <a:rPr lang="en-US" sz="3000" dirty="0">
                <a:latin typeface="Kozuka Gothic Pro B" pitchFamily="34" charset="-128"/>
                <a:ea typeface="Kozuka Gothic Pro B" pitchFamily="34" charset="-128"/>
              </a:rPr>
              <a:t>another</a:t>
            </a:r>
            <a:r>
              <a:rPr lang="en-US" dirty="0">
                <a:latin typeface="Kozuka Gothic Pro EL" pitchFamily="34" charset="-128"/>
                <a:ea typeface="Kozuka Gothic Pro EL" pitchFamily="34" charset="-128"/>
              </a:rPr>
              <a:t> and care for the </a:t>
            </a:r>
            <a:r>
              <a:rPr lang="en-US" dirty="0" smtClean="0">
                <a:latin typeface="Kozuka Gothic Pro EL" pitchFamily="34" charset="-128"/>
                <a:ea typeface="Kozuka Gothic Pro EL" pitchFamily="34" charset="-128"/>
              </a:rPr>
              <a:t>organizations created and </a:t>
            </a:r>
            <a:r>
              <a:rPr lang="en-US" sz="3000" dirty="0" smtClean="0">
                <a:latin typeface="Kozuka Gothic Pro B" pitchFamily="34" charset="-128"/>
                <a:ea typeface="Kozuka Gothic Pro B" pitchFamily="34" charset="-128"/>
              </a:rPr>
              <a:t>share</a:t>
            </a:r>
            <a:r>
              <a:rPr lang="en-US" dirty="0" smtClean="0">
                <a:latin typeface="Kozuka Gothic Pro EL" pitchFamily="34" charset="-128"/>
                <a:ea typeface="Kozuka Gothic Pro EL" pitchFamily="34" charset="-128"/>
              </a:rPr>
              <a:t> </a:t>
            </a:r>
            <a:r>
              <a:rPr lang="en-US" sz="3000" dirty="0" smtClean="0">
                <a:latin typeface="Kozuka Gothic Pro B" pitchFamily="34" charset="-128"/>
                <a:ea typeface="Kozuka Gothic Pro B" pitchFamily="34" charset="-128"/>
              </a:rPr>
              <a:t>the</a:t>
            </a:r>
            <a:r>
              <a:rPr lang="en-US" dirty="0" smtClean="0">
                <a:latin typeface="Kozuka Gothic Pro EL" pitchFamily="34" charset="-128"/>
                <a:ea typeface="Kozuka Gothic Pro EL" pitchFamily="34" charset="-128"/>
              </a:rPr>
              <a:t> </a:t>
            </a:r>
            <a:r>
              <a:rPr lang="en-US" sz="3000" dirty="0" smtClean="0">
                <a:latin typeface="Kozuka Gothic Pro B" pitchFamily="34" charset="-128"/>
                <a:ea typeface="Kozuka Gothic Pro B" pitchFamily="34" charset="-128"/>
              </a:rPr>
              <a:t>pride</a:t>
            </a:r>
            <a:r>
              <a:rPr lang="en-US" dirty="0" smtClean="0">
                <a:latin typeface="Kozuka Gothic Pro EL" pitchFamily="34" charset="-128"/>
                <a:ea typeface="Kozuka Gothic Pro EL" pitchFamily="34" charset="-128"/>
              </a:rPr>
              <a:t>.</a:t>
            </a:r>
            <a:endParaRPr lang="en-US" dirty="0">
              <a:latin typeface="Kozuka Gothic Pro EL" pitchFamily="34" charset="-128"/>
              <a:ea typeface="Kozuka Gothic Pro EL" pitchFamily="34" charset="-128"/>
            </a:endParaRPr>
          </a:p>
          <a:p>
            <a:pPr lvl="0">
              <a:buFont typeface="Wingdings" panose="05000000000000000000" pitchFamily="2" charset="2"/>
              <a:buChar char="§"/>
            </a:pPr>
            <a:r>
              <a:rPr lang="en-US" dirty="0" smtClean="0">
                <a:latin typeface="Kozuka Gothic Pro EL" pitchFamily="34" charset="-128"/>
                <a:ea typeface="Kozuka Gothic Pro EL" pitchFamily="34" charset="-128"/>
              </a:rPr>
              <a:t>An </a:t>
            </a:r>
            <a:r>
              <a:rPr lang="en-US" sz="3000" dirty="0" smtClean="0">
                <a:latin typeface="Kozuka Gothic Pro B" pitchFamily="34" charset="-128"/>
                <a:ea typeface="Kozuka Gothic Pro B" pitchFamily="34" charset="-128"/>
              </a:rPr>
              <a:t>resource</a:t>
            </a:r>
            <a:r>
              <a:rPr lang="en-US" dirty="0" smtClean="0">
                <a:latin typeface="Kozuka Gothic Pro EL" pitchFamily="34" charset="-128"/>
                <a:ea typeface="Kozuka Gothic Pro EL" pitchFamily="34" charset="-128"/>
              </a:rPr>
              <a:t> </a:t>
            </a:r>
            <a:r>
              <a:rPr lang="en-US" sz="3000" dirty="0" smtClean="0">
                <a:latin typeface="Kozuka Gothic Pro B" pitchFamily="34" charset="-128"/>
                <a:ea typeface="Kozuka Gothic Pro B" pitchFamily="34" charset="-128"/>
              </a:rPr>
              <a:t>sharing</a:t>
            </a:r>
            <a:r>
              <a:rPr lang="en-US" dirty="0" smtClean="0">
                <a:latin typeface="Kozuka Gothic Pro EL" pitchFamily="34" charset="-128"/>
                <a:ea typeface="Kozuka Gothic Pro EL" pitchFamily="34" charset="-128"/>
              </a:rPr>
              <a:t> </a:t>
            </a:r>
            <a:r>
              <a:rPr lang="en-US" sz="3000" dirty="0" smtClean="0">
                <a:latin typeface="Kozuka Gothic Pro B" pitchFamily="34" charset="-128"/>
                <a:ea typeface="Kozuka Gothic Pro B" pitchFamily="34" charset="-128"/>
              </a:rPr>
              <a:t>platform</a:t>
            </a:r>
            <a:r>
              <a:rPr lang="en-US" dirty="0" smtClean="0">
                <a:latin typeface="Kozuka Gothic Pro EL" pitchFamily="34" charset="-128"/>
                <a:ea typeface="Kozuka Gothic Pro EL" pitchFamily="34" charset="-128"/>
              </a:rPr>
              <a:t> (HR, Infrastructure, technology &amp; tools, product and services).</a:t>
            </a:r>
            <a:endParaRPr lang="en-US" dirty="0">
              <a:latin typeface="Kozuka Gothic Pro EL" pitchFamily="34" charset="-128"/>
              <a:ea typeface="Kozuka Gothic Pro EL" pitchFamily="34" charset="-128"/>
            </a:endParaRPr>
          </a:p>
          <a:p>
            <a:pPr>
              <a:buFont typeface="Wingdings" panose="05000000000000000000" pitchFamily="2" charset="2"/>
              <a:buChar char="§"/>
            </a:pPr>
            <a:r>
              <a:rPr lang="en-US" dirty="0">
                <a:latin typeface="Kozuka Gothic Pro EL" pitchFamily="34" charset="-128"/>
                <a:ea typeface="Kozuka Gothic Pro EL" pitchFamily="34" charset="-128"/>
              </a:rPr>
              <a:t>Build </a:t>
            </a:r>
            <a:r>
              <a:rPr lang="en-US" sz="3000" dirty="0">
                <a:latin typeface="Kozuka Gothic Pro B" pitchFamily="34" charset="-128"/>
                <a:ea typeface="Kozuka Gothic Pro B" pitchFamily="34" charset="-128"/>
              </a:rPr>
              <a:t>awareness</a:t>
            </a:r>
            <a:r>
              <a:rPr lang="en-US" dirty="0">
                <a:latin typeface="Kozuka Gothic Pro EL" pitchFamily="34" charset="-128"/>
                <a:ea typeface="Kozuka Gothic Pro EL" pitchFamily="34" charset="-128"/>
              </a:rPr>
              <a:t> on </a:t>
            </a:r>
            <a:r>
              <a:rPr lang="en-US" sz="3000" dirty="0" smtClean="0">
                <a:latin typeface="Kozuka Gothic Pro B" pitchFamily="34" charset="-128"/>
                <a:ea typeface="Kozuka Gothic Pro B" pitchFamily="34" charset="-128"/>
              </a:rPr>
              <a:t>grow</a:t>
            </a:r>
            <a:r>
              <a:rPr lang="en-US" dirty="0" smtClean="0">
                <a:latin typeface="Kozuka Gothic Pro EL" pitchFamily="34" charset="-128"/>
                <a:ea typeface="Kozuka Gothic Pro EL" pitchFamily="34" charset="-128"/>
              </a:rPr>
              <a:t> </a:t>
            </a:r>
            <a:r>
              <a:rPr lang="en-US" sz="3000" dirty="0" smtClean="0">
                <a:latin typeface="Kozuka Gothic Pro B" pitchFamily="34" charset="-128"/>
                <a:ea typeface="Kozuka Gothic Pro B" pitchFamily="34" charset="-128"/>
              </a:rPr>
              <a:t>together</a:t>
            </a:r>
            <a:r>
              <a:rPr lang="en-US" dirty="0" smtClean="0">
                <a:latin typeface="Kozuka Gothic Pro EL" pitchFamily="34" charset="-128"/>
                <a:ea typeface="Kozuka Gothic Pro EL" pitchFamily="34" charset="-128"/>
              </a:rPr>
              <a:t>.</a:t>
            </a:r>
          </a:p>
          <a:p>
            <a:pPr>
              <a:buFont typeface="Wingdings" panose="05000000000000000000" pitchFamily="2" charset="2"/>
              <a:buChar char="§"/>
            </a:pPr>
            <a:r>
              <a:rPr lang="en-US" sz="3000" dirty="0" smtClean="0">
                <a:latin typeface="Kozuka Gothic Pro B" pitchFamily="34" charset="-128"/>
                <a:ea typeface="Kozuka Gothic Pro B" pitchFamily="34" charset="-128"/>
              </a:rPr>
              <a:t>Empower</a:t>
            </a:r>
            <a:r>
              <a:rPr lang="en-US" dirty="0" smtClean="0">
                <a:latin typeface="Kozuka Gothic Pro EL" pitchFamily="34" charset="-128"/>
                <a:ea typeface="Kozuka Gothic Pro EL" pitchFamily="34" charset="-128"/>
              </a:rPr>
              <a:t> </a:t>
            </a:r>
            <a:r>
              <a:rPr lang="en-US" sz="3000" dirty="0" smtClean="0">
                <a:latin typeface="Kozuka Gothic Pro B" pitchFamily="34" charset="-128"/>
                <a:ea typeface="Kozuka Gothic Pro B" pitchFamily="34" charset="-128"/>
              </a:rPr>
              <a:t>buyer’s</a:t>
            </a:r>
            <a:r>
              <a:rPr lang="en-US" dirty="0" smtClean="0">
                <a:latin typeface="Kozuka Gothic Pro EL" pitchFamily="34" charset="-128"/>
                <a:ea typeface="Kozuka Gothic Pro EL" pitchFamily="34" charset="-128"/>
              </a:rPr>
              <a:t> </a:t>
            </a:r>
            <a:r>
              <a:rPr lang="en-US" i="1" dirty="0" smtClean="0">
                <a:latin typeface="Kozuka Gothic Pro EL" pitchFamily="34" charset="-128"/>
                <a:ea typeface="Kozuka Gothic Pro EL" pitchFamily="34" charset="-128"/>
              </a:rPr>
              <a:t>(Develop buyer’s guide, change behavior etc.) </a:t>
            </a:r>
            <a:endParaRPr lang="en-US" dirty="0" smtClean="0">
              <a:latin typeface="Kozuka Gothic Pro EL" pitchFamily="34" charset="-128"/>
              <a:ea typeface="Kozuka Gothic Pro EL" pitchFamily="34" charset="-128"/>
            </a:endParaRPr>
          </a:p>
        </p:txBody>
      </p:sp>
      <p:sp>
        <p:nvSpPr>
          <p:cNvPr id="4" name="Date Placeholder 3"/>
          <p:cNvSpPr>
            <a:spLocks noGrp="1"/>
          </p:cNvSpPr>
          <p:nvPr>
            <p:ph type="dt" sz="half" idx="10"/>
          </p:nvPr>
        </p:nvSpPr>
        <p:spPr/>
        <p:txBody>
          <a:bodyPr/>
          <a:lstStyle/>
          <a:p>
            <a:fld id="{46ACD38F-A2F3-485B-8A84-17855BD08DD2}" type="datetime1">
              <a:rPr lang="en-US" smtClean="0"/>
              <a:t>27-Mar-18</a:t>
            </a:fld>
            <a:endParaRPr lang="en-US"/>
          </a:p>
        </p:txBody>
      </p:sp>
      <p:sp>
        <p:nvSpPr>
          <p:cNvPr id="5" name="Slide Number Placeholder 4"/>
          <p:cNvSpPr>
            <a:spLocks noGrp="1"/>
          </p:cNvSpPr>
          <p:nvPr>
            <p:ph type="sldNum" sz="quarter" idx="12"/>
          </p:nvPr>
        </p:nvSpPr>
        <p:spPr/>
        <p:txBody>
          <a:bodyPr/>
          <a:lstStyle/>
          <a:p>
            <a:fld id="{7C248B70-5486-4898-8B93-8F298F382DBA}" type="slidenum">
              <a:rPr lang="en-US" smtClean="0"/>
              <a:pPr/>
              <a:t>11</a:t>
            </a:fld>
            <a:endParaRPr lang="en-US"/>
          </a:p>
        </p:txBody>
      </p:sp>
    </p:spTree>
    <p:extLst>
      <p:ext uri="{BB962C8B-B14F-4D97-AF65-F5344CB8AC3E}">
        <p14:creationId xmlns:p14="http://schemas.microsoft.com/office/powerpoint/2010/main" val="1876641563"/>
      </p:ext>
    </p:extLst>
  </p:cSld>
  <p:clrMapOvr>
    <a:masterClrMapping/>
  </p:clrMapOvr>
  <p:transition spd="med">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p:cNvGrpSpPr/>
          <p:nvPr/>
        </p:nvGrpSpPr>
        <p:grpSpPr>
          <a:xfrm>
            <a:off x="0" y="3361038"/>
            <a:ext cx="12192000" cy="3278659"/>
            <a:chOff x="0" y="3361038"/>
            <a:chExt cx="12192000" cy="3278659"/>
          </a:xfrm>
        </p:grpSpPr>
        <p:sp>
          <p:nvSpPr>
            <p:cNvPr id="24" name="Rectangle 23"/>
            <p:cNvSpPr/>
            <p:nvPr/>
          </p:nvSpPr>
          <p:spPr>
            <a:xfrm>
              <a:off x="0" y="3361038"/>
              <a:ext cx="12192000" cy="3278659"/>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22" name="TextBox 21"/>
            <p:cNvSpPr txBox="1"/>
            <p:nvPr/>
          </p:nvSpPr>
          <p:spPr>
            <a:xfrm rot="16200000">
              <a:off x="235046" y="3655539"/>
              <a:ext cx="663964" cy="461665"/>
            </a:xfrm>
            <a:prstGeom prst="rect">
              <a:avLst/>
            </a:prstGeom>
            <a:noFill/>
          </p:spPr>
          <p:txBody>
            <a:bodyPr wrap="none" rtlCol="0">
              <a:spAutoFit/>
            </a:bodyPr>
            <a:lstStyle/>
            <a:p>
              <a:r>
                <a:rPr lang="en-US" sz="2400" dirty="0" smtClean="0">
                  <a:latin typeface="Arial Black" pitchFamily="34" charset="0"/>
                </a:rPr>
                <a:t>US</a:t>
              </a:r>
              <a:endParaRPr lang="en-US" sz="2400" dirty="0">
                <a:latin typeface="Arial Black" pitchFamily="34" charset="0"/>
              </a:endParaRPr>
            </a:p>
          </p:txBody>
        </p:sp>
      </p:grpSp>
      <p:grpSp>
        <p:nvGrpSpPr>
          <p:cNvPr id="25" name="Group 24"/>
          <p:cNvGrpSpPr/>
          <p:nvPr/>
        </p:nvGrpSpPr>
        <p:grpSpPr>
          <a:xfrm>
            <a:off x="0" y="0"/>
            <a:ext cx="12192000" cy="3361038"/>
            <a:chOff x="0" y="0"/>
            <a:chExt cx="12192000" cy="3361038"/>
          </a:xfrm>
        </p:grpSpPr>
        <p:sp>
          <p:nvSpPr>
            <p:cNvPr id="23" name="Rectangle 22"/>
            <p:cNvSpPr/>
            <p:nvPr/>
          </p:nvSpPr>
          <p:spPr>
            <a:xfrm>
              <a:off x="0" y="0"/>
              <a:ext cx="12192000" cy="3361038"/>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21" name="TextBox 20"/>
            <p:cNvSpPr txBox="1"/>
            <p:nvPr/>
          </p:nvSpPr>
          <p:spPr>
            <a:xfrm rot="16200000">
              <a:off x="-191530" y="2075947"/>
              <a:ext cx="1595373" cy="461665"/>
            </a:xfrm>
            <a:prstGeom prst="rect">
              <a:avLst/>
            </a:prstGeom>
            <a:noFill/>
          </p:spPr>
          <p:txBody>
            <a:bodyPr wrap="none" rtlCol="0">
              <a:spAutoFit/>
            </a:bodyPr>
            <a:lstStyle/>
            <a:p>
              <a:r>
                <a:rPr lang="en-US" sz="2400" dirty="0" smtClean="0">
                  <a:latin typeface="Arial Black" pitchFamily="34" charset="0"/>
                </a:rPr>
                <a:t>BUYERS</a:t>
              </a:r>
              <a:endParaRPr lang="en-US" sz="2400" dirty="0">
                <a:latin typeface="Arial Black" pitchFamily="34" charset="0"/>
              </a:endParaRPr>
            </a:p>
          </p:txBody>
        </p:sp>
      </p:grpSp>
      <p:graphicFrame>
        <p:nvGraphicFramePr>
          <p:cNvPr id="5" name="Diagram 4"/>
          <p:cNvGraphicFramePr/>
          <p:nvPr/>
        </p:nvGraphicFramePr>
        <p:xfrm>
          <a:off x="977392" y="1558209"/>
          <a:ext cx="10659872" cy="235271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Diagram 5"/>
          <p:cNvGraphicFramePr/>
          <p:nvPr/>
        </p:nvGraphicFramePr>
        <p:xfrm>
          <a:off x="934720" y="2743785"/>
          <a:ext cx="10659872" cy="235271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7" name="TextBox 6"/>
          <p:cNvSpPr txBox="1"/>
          <p:nvPr/>
        </p:nvSpPr>
        <p:spPr>
          <a:xfrm>
            <a:off x="999744" y="1819998"/>
            <a:ext cx="1517904" cy="46166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dirty="0" smtClean="0"/>
              <a:t>Becomes aware of </a:t>
            </a:r>
            <a:r>
              <a:rPr lang="en-US" sz="1200" dirty="0" smtClean="0">
                <a:latin typeface="Arial Black" pitchFamily="34" charset="0"/>
              </a:rPr>
              <a:t>pains</a:t>
            </a:r>
            <a:endParaRPr lang="en-US" sz="1200" dirty="0">
              <a:latin typeface="Arial Black" pitchFamily="34" charset="0"/>
            </a:endParaRPr>
          </a:p>
        </p:txBody>
      </p:sp>
      <p:sp>
        <p:nvSpPr>
          <p:cNvPr id="8" name="TextBox 7"/>
          <p:cNvSpPr txBox="1"/>
          <p:nvPr/>
        </p:nvSpPr>
        <p:spPr>
          <a:xfrm>
            <a:off x="2761488" y="1271358"/>
            <a:ext cx="1517904" cy="1015663"/>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dirty="0" smtClean="0"/>
              <a:t>Gets interested in </a:t>
            </a:r>
            <a:r>
              <a:rPr lang="en-US" sz="1200" dirty="0" smtClean="0">
                <a:latin typeface="Arial Black" pitchFamily="34" charset="0"/>
              </a:rPr>
              <a:t>finding a solution</a:t>
            </a:r>
            <a:r>
              <a:rPr lang="en-US" sz="1200" dirty="0" smtClean="0"/>
              <a:t>, begins to discover what can be done </a:t>
            </a:r>
            <a:endParaRPr lang="en-US" sz="1200" dirty="0"/>
          </a:p>
        </p:txBody>
      </p:sp>
      <p:sp>
        <p:nvSpPr>
          <p:cNvPr id="9" name="TextBox 8"/>
          <p:cNvSpPr txBox="1"/>
          <p:nvPr/>
        </p:nvSpPr>
        <p:spPr>
          <a:xfrm>
            <a:off x="4499095" y="713300"/>
            <a:ext cx="1517904" cy="156966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dirty="0" smtClean="0"/>
              <a:t>Evaluate specific products/services: becomes willing to engage with </a:t>
            </a:r>
            <a:r>
              <a:rPr lang="en-US" sz="1200" dirty="0" smtClean="0">
                <a:latin typeface="Arial Black" pitchFamily="34" charset="0"/>
              </a:rPr>
              <a:t>sellers </a:t>
            </a:r>
            <a:r>
              <a:rPr lang="en-US" sz="1200" dirty="0" smtClean="0"/>
              <a:t>and</a:t>
            </a:r>
            <a:r>
              <a:rPr lang="en-US" sz="1200" dirty="0" smtClean="0">
                <a:latin typeface="Arial Black" pitchFamily="34" charset="0"/>
              </a:rPr>
              <a:t> </a:t>
            </a:r>
            <a:r>
              <a:rPr lang="en-US" sz="1200" dirty="0" smtClean="0"/>
              <a:t>prepares </a:t>
            </a:r>
            <a:r>
              <a:rPr lang="en-US" sz="1200" dirty="0" smtClean="0">
                <a:latin typeface="Arial Black" pitchFamily="34" charset="0"/>
              </a:rPr>
              <a:t>procurement methodology</a:t>
            </a:r>
            <a:endParaRPr lang="en-US" sz="1200" dirty="0">
              <a:latin typeface="Arial Black" pitchFamily="34" charset="0"/>
            </a:endParaRPr>
          </a:p>
        </p:txBody>
      </p:sp>
      <p:sp>
        <p:nvSpPr>
          <p:cNvPr id="10" name="TextBox 9"/>
          <p:cNvSpPr txBox="1"/>
          <p:nvPr/>
        </p:nvSpPr>
        <p:spPr>
          <a:xfrm>
            <a:off x="6214624" y="898431"/>
            <a:ext cx="1517904" cy="138499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dirty="0" smtClean="0">
                <a:latin typeface="Arial Black" pitchFamily="34" charset="0"/>
              </a:rPr>
              <a:t>Commits</a:t>
            </a:r>
            <a:r>
              <a:rPr lang="en-US" sz="1200" dirty="0" smtClean="0"/>
              <a:t> to a specific solution or service provider through a specific procurement process. QCBS, BOT, DPM etc.</a:t>
            </a:r>
            <a:endParaRPr lang="en-US" sz="1200" dirty="0">
              <a:latin typeface="Arial Black" pitchFamily="34" charset="0"/>
            </a:endParaRPr>
          </a:p>
        </p:txBody>
      </p:sp>
      <p:sp>
        <p:nvSpPr>
          <p:cNvPr id="11" name="TextBox 10"/>
          <p:cNvSpPr txBox="1"/>
          <p:nvPr/>
        </p:nvSpPr>
        <p:spPr>
          <a:xfrm>
            <a:off x="7972790" y="1048375"/>
            <a:ext cx="1517904" cy="120032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dirty="0" smtClean="0"/>
              <a:t>Expects good product/service </a:t>
            </a:r>
            <a:r>
              <a:rPr lang="en-US" sz="1200" dirty="0" smtClean="0">
                <a:latin typeface="Arial Black" pitchFamily="34" charset="0"/>
              </a:rPr>
              <a:t>performance</a:t>
            </a:r>
            <a:r>
              <a:rPr lang="en-US" sz="1200" dirty="0" smtClean="0"/>
              <a:t> and great </a:t>
            </a:r>
            <a:r>
              <a:rPr lang="en-US" sz="1200" dirty="0" smtClean="0">
                <a:latin typeface="Arial Black" pitchFamily="34" charset="0"/>
              </a:rPr>
              <a:t>customer service</a:t>
            </a:r>
            <a:r>
              <a:rPr lang="en-US" sz="1200" dirty="0" smtClean="0"/>
              <a:t>; may become an advocate</a:t>
            </a:r>
            <a:endParaRPr lang="en-US" sz="1200" dirty="0">
              <a:latin typeface="Arial Black" pitchFamily="34" charset="0"/>
            </a:endParaRPr>
          </a:p>
        </p:txBody>
      </p:sp>
      <p:sp>
        <p:nvSpPr>
          <p:cNvPr id="12" name="TextBox 11"/>
          <p:cNvSpPr txBox="1"/>
          <p:nvPr/>
        </p:nvSpPr>
        <p:spPr>
          <a:xfrm>
            <a:off x="9726003" y="1271192"/>
            <a:ext cx="1517904" cy="1015663"/>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dirty="0" smtClean="0"/>
              <a:t>May become interested in </a:t>
            </a:r>
            <a:r>
              <a:rPr lang="en-US" sz="1200" dirty="0" smtClean="0">
                <a:latin typeface="Arial Black" pitchFamily="34" charset="0"/>
              </a:rPr>
              <a:t>expending use of goods and services</a:t>
            </a:r>
            <a:endParaRPr lang="en-US" sz="1200" dirty="0">
              <a:latin typeface="Arial Black" pitchFamily="34" charset="0"/>
            </a:endParaRPr>
          </a:p>
        </p:txBody>
      </p:sp>
      <p:sp>
        <p:nvSpPr>
          <p:cNvPr id="14" name="TextBox 13"/>
          <p:cNvSpPr txBox="1"/>
          <p:nvPr/>
        </p:nvSpPr>
        <p:spPr>
          <a:xfrm>
            <a:off x="973300" y="4380963"/>
            <a:ext cx="1517904" cy="138499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dirty="0" smtClean="0">
                <a:latin typeface="Arial Black" pitchFamily="34" charset="0"/>
              </a:rPr>
              <a:t>Focus </a:t>
            </a:r>
            <a:r>
              <a:rPr lang="en-US" sz="1200" dirty="0" smtClean="0"/>
              <a:t>on problem and pain points. Use of big picture and industry focused content. Entertain with best practices, case studies etc.</a:t>
            </a:r>
          </a:p>
        </p:txBody>
      </p:sp>
      <p:sp>
        <p:nvSpPr>
          <p:cNvPr id="15" name="TextBox 14"/>
          <p:cNvSpPr txBox="1"/>
          <p:nvPr/>
        </p:nvSpPr>
        <p:spPr>
          <a:xfrm>
            <a:off x="2713545" y="4391260"/>
            <a:ext cx="1517904" cy="193899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dirty="0" smtClean="0">
                <a:latin typeface="Arial Black" pitchFamily="34" charset="0"/>
              </a:rPr>
              <a:t>Focus on service/ solutions </a:t>
            </a:r>
            <a:r>
              <a:rPr lang="en-US" sz="1200" dirty="0" smtClean="0"/>
              <a:t>Educate, strategize procurement process, Project design, solution design, help building buying criteria, white papers, eBooks etc. </a:t>
            </a:r>
          </a:p>
        </p:txBody>
      </p:sp>
      <p:sp>
        <p:nvSpPr>
          <p:cNvPr id="16" name="TextBox 15"/>
          <p:cNvSpPr txBox="1"/>
          <p:nvPr/>
        </p:nvSpPr>
        <p:spPr>
          <a:xfrm>
            <a:off x="4447917" y="4400636"/>
            <a:ext cx="1517904" cy="138499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dirty="0" smtClean="0">
                <a:latin typeface="Arial Black" pitchFamily="34" charset="0"/>
              </a:rPr>
              <a:t>DEMOS, </a:t>
            </a:r>
            <a:r>
              <a:rPr lang="en-US" sz="1200" dirty="0" smtClean="0"/>
              <a:t>data sheets, Procurement documents, </a:t>
            </a:r>
            <a:r>
              <a:rPr lang="en-US" sz="1200" dirty="0" err="1" smtClean="0"/>
              <a:t>ToR</a:t>
            </a:r>
            <a:r>
              <a:rPr lang="en-US" sz="1200" dirty="0" smtClean="0"/>
              <a:t> Preparation, Budgeting, SLA preparation, Finalize procurement process</a:t>
            </a:r>
          </a:p>
        </p:txBody>
      </p:sp>
      <p:sp>
        <p:nvSpPr>
          <p:cNvPr id="17" name="TextBox 16"/>
          <p:cNvSpPr txBox="1"/>
          <p:nvPr/>
        </p:nvSpPr>
        <p:spPr>
          <a:xfrm>
            <a:off x="6144604" y="4405675"/>
            <a:ext cx="1517904" cy="193899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dirty="0" smtClean="0"/>
              <a:t>Make the </a:t>
            </a:r>
            <a:r>
              <a:rPr lang="en-US" sz="1200" dirty="0" smtClean="0">
                <a:latin typeface="Arial Black" pitchFamily="34" charset="0"/>
              </a:rPr>
              <a:t>contract process easy. </a:t>
            </a:r>
            <a:r>
              <a:rPr lang="en-US" sz="1200" dirty="0" smtClean="0"/>
              <a:t>Begin product/service delivery, implementation, Training/service phase. Kick off events.</a:t>
            </a:r>
          </a:p>
        </p:txBody>
      </p:sp>
      <p:sp>
        <p:nvSpPr>
          <p:cNvPr id="18" name="TextBox 17"/>
          <p:cNvSpPr txBox="1"/>
          <p:nvPr/>
        </p:nvSpPr>
        <p:spPr>
          <a:xfrm>
            <a:off x="7897204" y="4403616"/>
            <a:ext cx="1517904" cy="156966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dirty="0" smtClean="0">
                <a:latin typeface="Arial Black" pitchFamily="34" charset="0"/>
              </a:rPr>
              <a:t>Continuous learning, </a:t>
            </a:r>
            <a:r>
              <a:rPr lang="en-US" sz="1200" dirty="0" smtClean="0"/>
              <a:t>feed backs, value analysis, introduce new features, Optimize, maintenance services etc. Make them feel cared for.</a:t>
            </a:r>
          </a:p>
        </p:txBody>
      </p:sp>
      <p:sp>
        <p:nvSpPr>
          <p:cNvPr id="19" name="TextBox 18"/>
          <p:cNvSpPr txBox="1"/>
          <p:nvPr/>
        </p:nvSpPr>
        <p:spPr>
          <a:xfrm>
            <a:off x="9655983" y="4401557"/>
            <a:ext cx="1517904" cy="138499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dirty="0" smtClean="0"/>
              <a:t>Look for opportunities to upgrade or expand product use. </a:t>
            </a:r>
            <a:r>
              <a:rPr lang="en-US" sz="1200" dirty="0" smtClean="0">
                <a:latin typeface="Arial Black" pitchFamily="34" charset="0"/>
              </a:rPr>
              <a:t>Up sales </a:t>
            </a:r>
            <a:r>
              <a:rPr lang="en-US" sz="1200" dirty="0" smtClean="0"/>
              <a:t>and </a:t>
            </a:r>
            <a:r>
              <a:rPr lang="en-US" sz="1200" dirty="0" smtClean="0">
                <a:latin typeface="Arial Black" pitchFamily="34" charset="0"/>
              </a:rPr>
              <a:t>cross sales</a:t>
            </a:r>
            <a:r>
              <a:rPr lang="en-US" sz="1200" dirty="0" smtClean="0"/>
              <a:t> is also possible. </a:t>
            </a:r>
          </a:p>
        </p:txBody>
      </p:sp>
      <p:sp>
        <p:nvSpPr>
          <p:cNvPr id="27" name="Date Placeholder 26"/>
          <p:cNvSpPr>
            <a:spLocks noGrp="1"/>
          </p:cNvSpPr>
          <p:nvPr>
            <p:ph type="dt" sz="half" idx="10"/>
          </p:nvPr>
        </p:nvSpPr>
        <p:spPr/>
        <p:txBody>
          <a:bodyPr/>
          <a:lstStyle/>
          <a:p>
            <a:fld id="{8E55C916-2303-400A-827D-FF0E7C0A0052}" type="datetime1">
              <a:rPr lang="en-US" smtClean="0"/>
              <a:t>27-Mar-18</a:t>
            </a:fld>
            <a:endParaRPr lang="en-US"/>
          </a:p>
        </p:txBody>
      </p:sp>
      <p:sp>
        <p:nvSpPr>
          <p:cNvPr id="28" name="Slide Number Placeholder 27"/>
          <p:cNvSpPr>
            <a:spLocks noGrp="1"/>
          </p:cNvSpPr>
          <p:nvPr>
            <p:ph type="sldNum" sz="quarter" idx="12"/>
          </p:nvPr>
        </p:nvSpPr>
        <p:spPr/>
        <p:txBody>
          <a:bodyPr/>
          <a:lstStyle/>
          <a:p>
            <a:fld id="{7C248B70-5486-4898-8B93-8F298F382DBA}" type="slidenum">
              <a:rPr lang="en-US" smtClean="0"/>
              <a:pPr/>
              <a:t>12</a:t>
            </a:fld>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down)">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wipe(up)">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par>
                          <p:cTn id="22" fill="hold">
                            <p:stCondLst>
                              <p:cond delay="1000"/>
                            </p:stCondLst>
                            <p:childTnLst>
                              <p:par>
                                <p:cTn id="23" presetID="10" presetClass="entr" presetSubtype="0" fill="hold" grpId="0"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childTnLst>
                          </p:cTn>
                        </p:par>
                        <p:par>
                          <p:cTn id="30" fill="hold">
                            <p:stCondLst>
                              <p:cond delay="2000"/>
                            </p:stCondLst>
                            <p:childTnLst>
                              <p:par>
                                <p:cTn id="31" presetID="10" presetClass="entr" presetSubtype="0" fill="hold" grpId="0" nodeType="after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500"/>
                                        <p:tgtEl>
                                          <p:spTgt spid="10"/>
                                        </p:tgtEl>
                                      </p:cBhvr>
                                    </p:animEffect>
                                  </p:childTnLst>
                                </p:cTn>
                              </p:par>
                            </p:childTnLst>
                          </p:cTn>
                        </p:par>
                        <p:par>
                          <p:cTn id="34" fill="hold">
                            <p:stCondLst>
                              <p:cond delay="2500"/>
                            </p:stCondLst>
                            <p:childTnLst>
                              <p:par>
                                <p:cTn id="35" presetID="10" presetClass="entr" presetSubtype="0" fill="hold" grpId="0" nodeType="after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500"/>
                                        <p:tgtEl>
                                          <p:spTgt spid="11"/>
                                        </p:tgtEl>
                                      </p:cBhvr>
                                    </p:animEffect>
                                  </p:childTnLst>
                                </p:cTn>
                              </p:par>
                            </p:childTnLst>
                          </p:cTn>
                        </p:par>
                        <p:par>
                          <p:cTn id="38" fill="hold">
                            <p:stCondLst>
                              <p:cond delay="3000"/>
                            </p:stCondLst>
                            <p:childTnLst>
                              <p:par>
                                <p:cTn id="39" presetID="10" presetClass="entr" presetSubtype="0" fill="hold" grpId="0" nodeType="after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500"/>
                                        <p:tgtEl>
                                          <p:spTgt spid="12"/>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grpId="0" nodeType="clickEffect">
                                  <p:stCondLst>
                                    <p:cond delay="0"/>
                                  </p:stCondLst>
                                  <p:childTnLst>
                                    <p:set>
                                      <p:cBhvr>
                                        <p:cTn id="45" dur="1" fill="hold">
                                          <p:stCondLst>
                                            <p:cond delay="0"/>
                                          </p:stCondLst>
                                        </p:cTn>
                                        <p:tgtEl>
                                          <p:spTgt spid="6"/>
                                        </p:tgtEl>
                                        <p:attrNameLst>
                                          <p:attrName>style.visibility</p:attrName>
                                        </p:attrNameLst>
                                      </p:cBhvr>
                                      <p:to>
                                        <p:strVal val="visible"/>
                                      </p:to>
                                    </p:set>
                                    <p:animEffect transition="in" filter="wipe(left)">
                                      <p:cBhvr>
                                        <p:cTn id="46" dur="500"/>
                                        <p:tgtEl>
                                          <p:spTgt spid="6"/>
                                        </p:tgtEl>
                                      </p:cBhvr>
                                    </p:animEffect>
                                  </p:childTnLst>
                                </p:cTn>
                              </p:par>
                            </p:childTnLst>
                          </p:cTn>
                        </p:par>
                        <p:par>
                          <p:cTn id="47" fill="hold">
                            <p:stCondLst>
                              <p:cond delay="500"/>
                            </p:stCondLst>
                            <p:childTnLst>
                              <p:par>
                                <p:cTn id="48" presetID="10" presetClass="entr" presetSubtype="0" fill="hold" grpId="0" nodeType="after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fade">
                                      <p:cBhvr>
                                        <p:cTn id="50" dur="500"/>
                                        <p:tgtEl>
                                          <p:spTgt spid="14"/>
                                        </p:tgtEl>
                                      </p:cBhvr>
                                    </p:animEffect>
                                  </p:childTnLst>
                                </p:cTn>
                              </p:par>
                            </p:childTnLst>
                          </p:cTn>
                        </p:par>
                        <p:par>
                          <p:cTn id="51" fill="hold">
                            <p:stCondLst>
                              <p:cond delay="1000"/>
                            </p:stCondLst>
                            <p:childTnLst>
                              <p:par>
                                <p:cTn id="52" presetID="10" presetClass="entr" presetSubtype="0" fill="hold" grpId="0" nodeType="after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fade">
                                      <p:cBhvr>
                                        <p:cTn id="54" dur="500"/>
                                        <p:tgtEl>
                                          <p:spTgt spid="15"/>
                                        </p:tgtEl>
                                      </p:cBhvr>
                                    </p:animEffect>
                                  </p:childTnLst>
                                </p:cTn>
                              </p:par>
                            </p:childTnLst>
                          </p:cTn>
                        </p:par>
                        <p:par>
                          <p:cTn id="55" fill="hold">
                            <p:stCondLst>
                              <p:cond delay="1500"/>
                            </p:stCondLst>
                            <p:childTnLst>
                              <p:par>
                                <p:cTn id="56" presetID="10" presetClass="entr" presetSubtype="0"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Effect transition="in" filter="fade">
                                      <p:cBhvr>
                                        <p:cTn id="58" dur="500"/>
                                        <p:tgtEl>
                                          <p:spTgt spid="16"/>
                                        </p:tgtEl>
                                      </p:cBhvr>
                                    </p:animEffect>
                                  </p:childTnLst>
                                </p:cTn>
                              </p:par>
                            </p:childTnLst>
                          </p:cTn>
                        </p:par>
                        <p:par>
                          <p:cTn id="59" fill="hold">
                            <p:stCondLst>
                              <p:cond delay="2000"/>
                            </p:stCondLst>
                            <p:childTnLst>
                              <p:par>
                                <p:cTn id="60" presetID="10" presetClass="entr" presetSubtype="0" fill="hold" grpId="0" nodeType="afterEffect">
                                  <p:stCondLst>
                                    <p:cond delay="0"/>
                                  </p:stCondLst>
                                  <p:childTnLst>
                                    <p:set>
                                      <p:cBhvr>
                                        <p:cTn id="61" dur="1" fill="hold">
                                          <p:stCondLst>
                                            <p:cond delay="0"/>
                                          </p:stCondLst>
                                        </p:cTn>
                                        <p:tgtEl>
                                          <p:spTgt spid="17"/>
                                        </p:tgtEl>
                                        <p:attrNameLst>
                                          <p:attrName>style.visibility</p:attrName>
                                        </p:attrNameLst>
                                      </p:cBhvr>
                                      <p:to>
                                        <p:strVal val="visible"/>
                                      </p:to>
                                    </p:set>
                                    <p:animEffect transition="in" filter="fade">
                                      <p:cBhvr>
                                        <p:cTn id="62" dur="500"/>
                                        <p:tgtEl>
                                          <p:spTgt spid="17"/>
                                        </p:tgtEl>
                                      </p:cBhvr>
                                    </p:animEffect>
                                  </p:childTnLst>
                                </p:cTn>
                              </p:par>
                            </p:childTnLst>
                          </p:cTn>
                        </p:par>
                        <p:par>
                          <p:cTn id="63" fill="hold">
                            <p:stCondLst>
                              <p:cond delay="2500"/>
                            </p:stCondLst>
                            <p:childTnLst>
                              <p:par>
                                <p:cTn id="64" presetID="10" presetClass="entr" presetSubtype="0" fill="hold" grpId="0" nodeType="afterEffect">
                                  <p:stCondLst>
                                    <p:cond delay="0"/>
                                  </p:stCondLst>
                                  <p:childTnLst>
                                    <p:set>
                                      <p:cBhvr>
                                        <p:cTn id="65" dur="1" fill="hold">
                                          <p:stCondLst>
                                            <p:cond delay="0"/>
                                          </p:stCondLst>
                                        </p:cTn>
                                        <p:tgtEl>
                                          <p:spTgt spid="18"/>
                                        </p:tgtEl>
                                        <p:attrNameLst>
                                          <p:attrName>style.visibility</p:attrName>
                                        </p:attrNameLst>
                                      </p:cBhvr>
                                      <p:to>
                                        <p:strVal val="visible"/>
                                      </p:to>
                                    </p:set>
                                    <p:animEffect transition="in" filter="fade">
                                      <p:cBhvr>
                                        <p:cTn id="66" dur="500"/>
                                        <p:tgtEl>
                                          <p:spTgt spid="18"/>
                                        </p:tgtEl>
                                      </p:cBhvr>
                                    </p:animEffect>
                                  </p:childTnLst>
                                </p:cTn>
                              </p:par>
                            </p:childTnLst>
                          </p:cTn>
                        </p:par>
                        <p:par>
                          <p:cTn id="67" fill="hold">
                            <p:stCondLst>
                              <p:cond delay="3000"/>
                            </p:stCondLst>
                            <p:childTnLst>
                              <p:par>
                                <p:cTn id="68" presetID="10" presetClass="entr" presetSubtype="0" fill="hold" grpId="0" nodeType="afterEffect">
                                  <p:stCondLst>
                                    <p:cond delay="0"/>
                                  </p:stCondLst>
                                  <p:childTnLst>
                                    <p:set>
                                      <p:cBhvr>
                                        <p:cTn id="69" dur="1" fill="hold">
                                          <p:stCondLst>
                                            <p:cond delay="0"/>
                                          </p:stCondLst>
                                        </p:cTn>
                                        <p:tgtEl>
                                          <p:spTgt spid="19"/>
                                        </p:tgtEl>
                                        <p:attrNameLst>
                                          <p:attrName>style.visibility</p:attrName>
                                        </p:attrNameLst>
                                      </p:cBhvr>
                                      <p:to>
                                        <p:strVal val="visible"/>
                                      </p:to>
                                    </p:set>
                                    <p:animEffect transition="in" filter="fade">
                                      <p:cBhvr>
                                        <p:cTn id="70"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Graphic spid="6" grpId="0">
        <p:bldAsOne/>
      </p:bldGraphic>
      <p:bldP spid="7" grpId="0" animBg="1"/>
      <p:bldP spid="8" grpId="0" animBg="1"/>
      <p:bldP spid="9" grpId="0" animBg="1"/>
      <p:bldP spid="10" grpId="0" animBg="1"/>
      <p:bldP spid="11" grpId="0" animBg="1"/>
      <p:bldP spid="12" grpId="0" animBg="1"/>
      <p:bldP spid="14" grpId="0" animBg="1"/>
      <p:bldP spid="15" grpId="0" animBg="1"/>
      <p:bldP spid="16" grpId="0" animBg="1"/>
      <p:bldP spid="17" grpId="0" animBg="1"/>
      <p:bldP spid="18" grpId="0" animBg="1"/>
      <p:bldP spid="1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0" y="3361038"/>
            <a:ext cx="12192000" cy="3278659"/>
            <a:chOff x="0" y="3361038"/>
            <a:chExt cx="12192000" cy="3278659"/>
          </a:xfrm>
          <a:solidFill>
            <a:schemeClr val="accent1">
              <a:lumMod val="75000"/>
            </a:schemeClr>
          </a:solidFill>
        </p:grpSpPr>
        <p:sp>
          <p:nvSpPr>
            <p:cNvPr id="14" name="Rectangle 13"/>
            <p:cNvSpPr/>
            <p:nvPr/>
          </p:nvSpPr>
          <p:spPr>
            <a:xfrm>
              <a:off x="0" y="3361038"/>
              <a:ext cx="12192000" cy="3278659"/>
            </a:xfrm>
            <a:prstGeom prst="rect">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15" name="TextBox 14"/>
            <p:cNvSpPr txBox="1"/>
            <p:nvPr/>
          </p:nvSpPr>
          <p:spPr>
            <a:xfrm rot="16200000">
              <a:off x="-44453" y="3777459"/>
              <a:ext cx="1222964" cy="461665"/>
            </a:xfrm>
            <a:prstGeom prst="rect">
              <a:avLst/>
            </a:prstGeom>
            <a:grpFill/>
          </p:spPr>
          <p:txBody>
            <a:bodyPr wrap="none" rtlCol="0">
              <a:spAutoFit/>
            </a:bodyPr>
            <a:lstStyle/>
            <a:p>
              <a:r>
                <a:rPr lang="en-US" sz="2400" dirty="0" smtClean="0">
                  <a:solidFill>
                    <a:schemeClr val="bg1"/>
                  </a:solidFill>
                  <a:latin typeface="Arial Black" pitchFamily="34" charset="0"/>
                </a:rPr>
                <a:t>BASIS</a:t>
              </a:r>
              <a:endParaRPr lang="en-US" sz="2400" dirty="0">
                <a:solidFill>
                  <a:schemeClr val="bg1"/>
                </a:solidFill>
                <a:latin typeface="Arial Black" pitchFamily="34" charset="0"/>
              </a:endParaRPr>
            </a:p>
          </p:txBody>
        </p:sp>
      </p:grpSp>
      <p:sp>
        <p:nvSpPr>
          <p:cNvPr id="17" name="Rectangle 16"/>
          <p:cNvSpPr/>
          <p:nvPr/>
        </p:nvSpPr>
        <p:spPr>
          <a:xfrm>
            <a:off x="0" y="0"/>
            <a:ext cx="12192000" cy="3361038"/>
          </a:xfrm>
          <a:prstGeom prst="rect">
            <a:avLst/>
          </a:prstGeom>
          <a:solidFill>
            <a:schemeClr val="accent4">
              <a:lumMod val="20000"/>
              <a:lumOff val="80000"/>
            </a:schemeClr>
          </a:soli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grpSp>
        <p:nvGrpSpPr>
          <p:cNvPr id="7" name="Group 6"/>
          <p:cNvGrpSpPr/>
          <p:nvPr/>
        </p:nvGrpSpPr>
        <p:grpSpPr>
          <a:xfrm>
            <a:off x="1074027" y="2456531"/>
            <a:ext cx="1936265" cy="774506"/>
            <a:chOff x="5205" y="789105"/>
            <a:chExt cx="1936265" cy="774506"/>
          </a:xfrm>
        </p:grpSpPr>
        <p:sp>
          <p:nvSpPr>
            <p:cNvPr id="8" name="Chevron 7"/>
            <p:cNvSpPr/>
            <p:nvPr/>
          </p:nvSpPr>
          <p:spPr>
            <a:xfrm>
              <a:off x="5205" y="789105"/>
              <a:ext cx="1936265" cy="774506"/>
            </a:xfrm>
            <a:prstGeom prst="chevron">
              <a:avLst/>
            </a:prstGeom>
          </p:spPr>
          <p:style>
            <a:lnRef idx="2">
              <a:schemeClr val="accent2">
                <a:shade val="50000"/>
              </a:schemeClr>
            </a:lnRef>
            <a:fillRef idx="1">
              <a:schemeClr val="accent2"/>
            </a:fillRef>
            <a:effectRef idx="0">
              <a:schemeClr val="accent2"/>
            </a:effectRef>
            <a:fontRef idx="minor">
              <a:schemeClr val="lt1"/>
            </a:fontRef>
          </p:style>
        </p:sp>
        <p:sp>
          <p:nvSpPr>
            <p:cNvPr id="9" name="Chevron 4"/>
            <p:cNvSpPr/>
            <p:nvPr/>
          </p:nvSpPr>
          <p:spPr>
            <a:xfrm>
              <a:off x="392458" y="789105"/>
              <a:ext cx="1161759" cy="774506"/>
            </a:xfrm>
            <a:prstGeom prst="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spcFirstLastPara="0" vert="horz" wrap="square" lIns="60008" tIns="20003" rIns="20003" bIns="20003" numCol="1" spcCol="1270" anchor="ctr" anchorCtr="0">
              <a:noAutofit/>
            </a:bodyPr>
            <a:lstStyle/>
            <a:p>
              <a:pPr lvl="0" algn="ctr" defTabSz="666750">
                <a:lnSpc>
                  <a:spcPct val="90000"/>
                </a:lnSpc>
                <a:spcBef>
                  <a:spcPct val="0"/>
                </a:spcBef>
                <a:spcAft>
                  <a:spcPct val="35000"/>
                </a:spcAft>
              </a:pPr>
              <a:r>
                <a:rPr lang="en-US" sz="1500" kern="1200" dirty="0" smtClean="0"/>
                <a:t>Awareness</a:t>
              </a:r>
              <a:endParaRPr lang="en-US" sz="1500" kern="1200" dirty="0"/>
            </a:p>
          </p:txBody>
        </p:sp>
      </p:grpSp>
      <p:graphicFrame>
        <p:nvGraphicFramePr>
          <p:cNvPr id="19" name="Diagram 18"/>
          <p:cNvGraphicFramePr/>
          <p:nvPr/>
        </p:nvGraphicFramePr>
        <p:xfrm>
          <a:off x="3324352" y="3511296"/>
          <a:ext cx="2710688" cy="242586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2" name="Diagram 21"/>
          <p:cNvGraphicFramePr/>
          <p:nvPr/>
        </p:nvGraphicFramePr>
        <p:xfrm>
          <a:off x="3354832" y="798576"/>
          <a:ext cx="1253744" cy="242586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nvGrpSpPr>
          <p:cNvPr id="23" name="Group 22"/>
          <p:cNvGrpSpPr/>
          <p:nvPr/>
        </p:nvGrpSpPr>
        <p:grpSpPr>
          <a:xfrm>
            <a:off x="1086219" y="3474563"/>
            <a:ext cx="1936265" cy="774506"/>
            <a:chOff x="1747844" y="789105"/>
            <a:chExt cx="1936265" cy="774506"/>
          </a:xfrm>
        </p:grpSpPr>
        <p:sp>
          <p:nvSpPr>
            <p:cNvPr id="24" name="Chevron 23"/>
            <p:cNvSpPr/>
            <p:nvPr/>
          </p:nvSpPr>
          <p:spPr>
            <a:xfrm>
              <a:off x="1747844" y="789105"/>
              <a:ext cx="1936265" cy="774506"/>
            </a:xfrm>
            <a:prstGeom prst="chevron">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5" name="Chevron 4"/>
            <p:cNvSpPr/>
            <p:nvPr/>
          </p:nvSpPr>
          <p:spPr>
            <a:xfrm>
              <a:off x="2135097" y="789105"/>
              <a:ext cx="1161759" cy="77450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kern="1200" dirty="0" smtClean="0"/>
                <a:t>FOCUS ON SOLUTION</a:t>
              </a:r>
              <a:endParaRPr lang="en-US" sz="1300" kern="1200" dirty="0"/>
            </a:p>
          </p:txBody>
        </p:sp>
      </p:grpSp>
      <p:sp>
        <p:nvSpPr>
          <p:cNvPr id="26" name="Rounded Rectangle 25"/>
          <p:cNvSpPr/>
          <p:nvPr/>
        </p:nvSpPr>
        <p:spPr>
          <a:xfrm>
            <a:off x="4718304" y="3505200"/>
            <a:ext cx="1322832" cy="2438400"/>
          </a:xfrm>
          <a:prstGeom prst="roundRect">
            <a:avLst>
              <a:gd name="adj" fmla="val 11137"/>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rot="16200000">
            <a:off x="-191530" y="2075947"/>
            <a:ext cx="1595373" cy="461665"/>
          </a:xfrm>
          <a:prstGeom prst="rect">
            <a:avLst/>
          </a:prstGeom>
          <a:noFill/>
        </p:spPr>
        <p:txBody>
          <a:bodyPr wrap="none" rtlCol="0">
            <a:spAutoFit/>
          </a:bodyPr>
          <a:lstStyle/>
          <a:p>
            <a:r>
              <a:rPr lang="en-US" sz="2400" dirty="0" smtClean="0">
                <a:latin typeface="Arial Black" pitchFamily="34" charset="0"/>
              </a:rPr>
              <a:t>BUYERS</a:t>
            </a:r>
            <a:endParaRPr lang="en-US" sz="2400" dirty="0">
              <a:latin typeface="Arial Black" pitchFamily="34" charset="0"/>
            </a:endParaRPr>
          </a:p>
        </p:txBody>
      </p:sp>
      <p:sp>
        <p:nvSpPr>
          <p:cNvPr id="16" name="Date Placeholder 15"/>
          <p:cNvSpPr>
            <a:spLocks noGrp="1"/>
          </p:cNvSpPr>
          <p:nvPr>
            <p:ph type="dt" sz="half" idx="10"/>
          </p:nvPr>
        </p:nvSpPr>
        <p:spPr/>
        <p:txBody>
          <a:bodyPr/>
          <a:lstStyle/>
          <a:p>
            <a:fld id="{715AC508-586E-419C-90E9-535963D4570E}" type="datetime1">
              <a:rPr lang="en-US" smtClean="0"/>
              <a:t>27-Mar-18</a:t>
            </a:fld>
            <a:endParaRPr lang="en-US"/>
          </a:p>
        </p:txBody>
      </p:sp>
      <p:sp>
        <p:nvSpPr>
          <p:cNvPr id="18" name="Slide Number Placeholder 17"/>
          <p:cNvSpPr>
            <a:spLocks noGrp="1"/>
          </p:cNvSpPr>
          <p:nvPr>
            <p:ph type="sldNum" sz="quarter" idx="12"/>
          </p:nvPr>
        </p:nvSpPr>
        <p:spPr/>
        <p:txBody>
          <a:bodyPr/>
          <a:lstStyle/>
          <a:p>
            <a:fld id="{7C248B70-5486-4898-8B93-8F298F382DBA}" type="slidenum">
              <a:rPr lang="en-US" smtClean="0"/>
              <a:pPr/>
              <a:t>13</a:t>
            </a:fld>
            <a:endParaRPr lang="en-US"/>
          </a:p>
        </p:txBody>
      </p:sp>
    </p:spTree>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2"/>
          <p:cNvGrpSpPr/>
          <p:nvPr/>
        </p:nvGrpSpPr>
        <p:grpSpPr>
          <a:xfrm>
            <a:off x="0" y="3358885"/>
            <a:ext cx="12192000" cy="3278659"/>
            <a:chOff x="0" y="3361038"/>
            <a:chExt cx="12192000" cy="3278659"/>
          </a:xfrm>
          <a:solidFill>
            <a:schemeClr val="accent1">
              <a:lumMod val="75000"/>
            </a:schemeClr>
          </a:solidFill>
        </p:grpSpPr>
        <p:sp>
          <p:nvSpPr>
            <p:cNvPr id="14" name="Rectangle 13"/>
            <p:cNvSpPr/>
            <p:nvPr/>
          </p:nvSpPr>
          <p:spPr>
            <a:xfrm>
              <a:off x="0" y="3361038"/>
              <a:ext cx="12192000" cy="3278659"/>
            </a:xfrm>
            <a:prstGeom prst="rect">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15" name="TextBox 14"/>
            <p:cNvSpPr txBox="1"/>
            <p:nvPr/>
          </p:nvSpPr>
          <p:spPr>
            <a:xfrm rot="16200000">
              <a:off x="-44453" y="3777459"/>
              <a:ext cx="1222964" cy="461665"/>
            </a:xfrm>
            <a:prstGeom prst="rect">
              <a:avLst/>
            </a:prstGeom>
            <a:grpFill/>
          </p:spPr>
          <p:txBody>
            <a:bodyPr wrap="none" rtlCol="0">
              <a:spAutoFit/>
            </a:bodyPr>
            <a:lstStyle/>
            <a:p>
              <a:r>
                <a:rPr lang="en-US" sz="2400" dirty="0" smtClean="0">
                  <a:solidFill>
                    <a:schemeClr val="bg1"/>
                  </a:solidFill>
                  <a:latin typeface="Arial Black" pitchFamily="34" charset="0"/>
                </a:rPr>
                <a:t>BASIS</a:t>
              </a:r>
              <a:endParaRPr lang="en-US" sz="2400" dirty="0">
                <a:solidFill>
                  <a:schemeClr val="bg1"/>
                </a:solidFill>
                <a:latin typeface="Arial Black" pitchFamily="34" charset="0"/>
              </a:endParaRPr>
            </a:p>
          </p:txBody>
        </p:sp>
      </p:grpSp>
      <p:sp>
        <p:nvSpPr>
          <p:cNvPr id="17" name="Rectangle 16"/>
          <p:cNvSpPr/>
          <p:nvPr/>
        </p:nvSpPr>
        <p:spPr>
          <a:xfrm>
            <a:off x="0" y="0"/>
            <a:ext cx="12192000" cy="3361038"/>
          </a:xfrm>
          <a:prstGeom prst="rect">
            <a:avLst/>
          </a:prstGeom>
          <a:solidFill>
            <a:schemeClr val="accent4">
              <a:lumMod val="20000"/>
              <a:lumOff val="80000"/>
            </a:schemeClr>
          </a:soli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grpSp>
        <p:nvGrpSpPr>
          <p:cNvPr id="5" name="Group 9"/>
          <p:cNvGrpSpPr/>
          <p:nvPr/>
        </p:nvGrpSpPr>
        <p:grpSpPr>
          <a:xfrm>
            <a:off x="1098411" y="3553811"/>
            <a:ext cx="1936265" cy="774506"/>
            <a:chOff x="5205" y="789105"/>
            <a:chExt cx="1936265" cy="774506"/>
          </a:xfrm>
        </p:grpSpPr>
        <p:sp>
          <p:nvSpPr>
            <p:cNvPr id="11" name="Chevron 10"/>
            <p:cNvSpPr/>
            <p:nvPr/>
          </p:nvSpPr>
          <p:spPr>
            <a:xfrm>
              <a:off x="5205" y="789105"/>
              <a:ext cx="1936265" cy="774506"/>
            </a:xfrm>
            <a:prstGeom prst="chevron">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2" name="Chevron 4"/>
            <p:cNvSpPr/>
            <p:nvPr/>
          </p:nvSpPr>
          <p:spPr>
            <a:xfrm>
              <a:off x="392458" y="789105"/>
              <a:ext cx="1161759" cy="77450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kern="1200" dirty="0" smtClean="0"/>
                <a:t>FOCUS ON PROBLEM</a:t>
              </a:r>
              <a:endParaRPr lang="en-US" sz="1300" kern="1200" dirty="0"/>
            </a:p>
          </p:txBody>
        </p:sp>
      </p:grpSp>
      <p:graphicFrame>
        <p:nvGraphicFramePr>
          <p:cNvPr id="19" name="Diagram 18"/>
          <p:cNvGraphicFramePr/>
          <p:nvPr/>
        </p:nvGraphicFramePr>
        <p:xfrm>
          <a:off x="3324352" y="3511296"/>
          <a:ext cx="4118864" cy="242586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2" name="Diagram 21"/>
          <p:cNvGraphicFramePr/>
          <p:nvPr/>
        </p:nvGraphicFramePr>
        <p:xfrm>
          <a:off x="3354832" y="798576"/>
          <a:ext cx="1253744" cy="242586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nvGrpSpPr>
          <p:cNvPr id="23" name="Group 22"/>
          <p:cNvGrpSpPr/>
          <p:nvPr/>
        </p:nvGrpSpPr>
        <p:grpSpPr>
          <a:xfrm>
            <a:off x="1067931" y="2450435"/>
            <a:ext cx="1936265" cy="774506"/>
            <a:chOff x="1747844" y="789105"/>
            <a:chExt cx="1936265" cy="774506"/>
          </a:xfrm>
        </p:grpSpPr>
        <p:sp>
          <p:nvSpPr>
            <p:cNvPr id="24" name="Chevron 23"/>
            <p:cNvSpPr/>
            <p:nvPr/>
          </p:nvSpPr>
          <p:spPr>
            <a:xfrm>
              <a:off x="1747844" y="789105"/>
              <a:ext cx="1936265" cy="774506"/>
            </a:xfrm>
            <a:prstGeom prst="chevron">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5" name="Chevron 4"/>
            <p:cNvSpPr/>
            <p:nvPr/>
          </p:nvSpPr>
          <p:spPr>
            <a:xfrm>
              <a:off x="2135097" y="789105"/>
              <a:ext cx="1161759" cy="77450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008" tIns="20003" rIns="20003" bIns="20003" numCol="1" spcCol="1270" anchor="ctr" anchorCtr="0">
              <a:noAutofit/>
            </a:bodyPr>
            <a:lstStyle/>
            <a:p>
              <a:pPr lvl="0" algn="ctr" defTabSz="666750">
                <a:lnSpc>
                  <a:spcPct val="90000"/>
                </a:lnSpc>
                <a:spcBef>
                  <a:spcPct val="0"/>
                </a:spcBef>
                <a:spcAft>
                  <a:spcPct val="35000"/>
                </a:spcAft>
              </a:pPr>
              <a:r>
                <a:rPr lang="en-US" sz="1500" kern="1200" dirty="0" smtClean="0"/>
                <a:t>Interest</a:t>
              </a:r>
              <a:endParaRPr lang="en-US" sz="1500" kern="1200" dirty="0"/>
            </a:p>
          </p:txBody>
        </p:sp>
      </p:grpSp>
      <p:sp>
        <p:nvSpPr>
          <p:cNvPr id="26" name="TextBox 25"/>
          <p:cNvSpPr txBox="1"/>
          <p:nvPr/>
        </p:nvSpPr>
        <p:spPr>
          <a:xfrm>
            <a:off x="1109472" y="1344510"/>
            <a:ext cx="1517904" cy="1015663"/>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dirty="0" smtClean="0"/>
              <a:t>Gets interested in </a:t>
            </a:r>
            <a:r>
              <a:rPr lang="en-US" sz="1200" dirty="0" smtClean="0">
                <a:latin typeface="Arial Black" pitchFamily="34" charset="0"/>
              </a:rPr>
              <a:t>finding a solution</a:t>
            </a:r>
            <a:r>
              <a:rPr lang="en-US" sz="1200" dirty="0" smtClean="0"/>
              <a:t>, begins to discover what can be done </a:t>
            </a:r>
            <a:endParaRPr lang="en-US" sz="1200" dirty="0"/>
          </a:p>
        </p:txBody>
      </p:sp>
      <p:sp>
        <p:nvSpPr>
          <p:cNvPr id="27" name="TextBox 26"/>
          <p:cNvSpPr txBox="1"/>
          <p:nvPr/>
        </p:nvSpPr>
        <p:spPr>
          <a:xfrm>
            <a:off x="1128585" y="4433932"/>
            <a:ext cx="1517904" cy="193899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dirty="0" smtClean="0">
                <a:latin typeface="Arial Black" pitchFamily="34" charset="0"/>
              </a:rPr>
              <a:t>Focus on service/ solutions </a:t>
            </a:r>
            <a:r>
              <a:rPr lang="en-US" sz="1200" dirty="0" smtClean="0"/>
              <a:t>Educate, strategize procurement process, Project design, solution design, help building buying criteria, white papers, eBooks etc. </a:t>
            </a:r>
          </a:p>
        </p:txBody>
      </p:sp>
      <p:sp>
        <p:nvSpPr>
          <p:cNvPr id="28" name="Rounded Rectangle 27"/>
          <p:cNvSpPr/>
          <p:nvPr/>
        </p:nvSpPr>
        <p:spPr>
          <a:xfrm>
            <a:off x="3310128" y="3499104"/>
            <a:ext cx="1322832" cy="2438400"/>
          </a:xfrm>
          <a:prstGeom prst="roundRect">
            <a:avLst>
              <a:gd name="adj" fmla="val 11137"/>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ounded Rectangle 28"/>
          <p:cNvSpPr/>
          <p:nvPr/>
        </p:nvSpPr>
        <p:spPr>
          <a:xfrm>
            <a:off x="6114288" y="3511296"/>
            <a:ext cx="1322832" cy="2438400"/>
          </a:xfrm>
          <a:prstGeom prst="roundRect">
            <a:avLst>
              <a:gd name="adj" fmla="val 11137"/>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rot="16200000">
            <a:off x="-191530" y="2075947"/>
            <a:ext cx="1595373" cy="461665"/>
          </a:xfrm>
          <a:prstGeom prst="rect">
            <a:avLst/>
          </a:prstGeom>
          <a:noFill/>
        </p:spPr>
        <p:txBody>
          <a:bodyPr wrap="none" rtlCol="0">
            <a:spAutoFit/>
          </a:bodyPr>
          <a:lstStyle/>
          <a:p>
            <a:r>
              <a:rPr lang="en-US" sz="2400" dirty="0" smtClean="0">
                <a:latin typeface="Arial Black" pitchFamily="34" charset="0"/>
              </a:rPr>
              <a:t>BUYERS</a:t>
            </a:r>
            <a:endParaRPr lang="en-US" sz="2400" dirty="0">
              <a:latin typeface="Arial Black" pitchFamily="34" charset="0"/>
            </a:endParaRPr>
          </a:p>
        </p:txBody>
      </p:sp>
      <p:pic>
        <p:nvPicPr>
          <p:cNvPr id="6" name="Picture 5"/>
          <p:cNvPicPr>
            <a:picLocks noChangeAspect="1"/>
          </p:cNvPicPr>
          <p:nvPr/>
        </p:nvPicPr>
        <p:blipFill rotWithShape="1">
          <a:blip r:embed="rId13"/>
          <a:srcRect l="29746" t="9818" r="30334" b="4293"/>
          <a:stretch/>
        </p:blipFill>
        <p:spPr>
          <a:xfrm>
            <a:off x="7624846" y="727763"/>
            <a:ext cx="4379427" cy="5300169"/>
          </a:xfrm>
          <a:prstGeom prst="rect">
            <a:avLst/>
          </a:prstGeom>
        </p:spPr>
      </p:pic>
      <p:pic>
        <p:nvPicPr>
          <p:cNvPr id="9" name="Picture 8"/>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5942572" y="1524078"/>
            <a:ext cx="6061701" cy="3182393"/>
          </a:xfrm>
          <a:prstGeom prst="rect">
            <a:avLst/>
          </a:prstGeom>
        </p:spPr>
      </p:pic>
      <p:pic>
        <p:nvPicPr>
          <p:cNvPr id="10" name="Picture 9"/>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7504435" y="0"/>
            <a:ext cx="4690613" cy="6858000"/>
          </a:xfrm>
          <a:prstGeom prst="rect">
            <a:avLst/>
          </a:prstGeom>
        </p:spPr>
      </p:pic>
      <p:pic>
        <p:nvPicPr>
          <p:cNvPr id="21" name="Picture 20"/>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0" y="1101398"/>
            <a:ext cx="12192000" cy="4655204"/>
          </a:xfrm>
          <a:prstGeom prst="rect">
            <a:avLst/>
          </a:prstGeom>
        </p:spPr>
      </p:pic>
      <p:sp>
        <p:nvSpPr>
          <p:cNvPr id="30" name="Date Placeholder 29"/>
          <p:cNvSpPr>
            <a:spLocks noGrp="1"/>
          </p:cNvSpPr>
          <p:nvPr>
            <p:ph type="dt" sz="half" idx="10"/>
          </p:nvPr>
        </p:nvSpPr>
        <p:spPr/>
        <p:txBody>
          <a:bodyPr/>
          <a:lstStyle/>
          <a:p>
            <a:fld id="{37C7EF6C-2B54-46B2-9009-DFF97E1513F3}" type="datetime1">
              <a:rPr lang="en-US" smtClean="0"/>
              <a:t>27-Mar-18</a:t>
            </a:fld>
            <a:endParaRPr lang="en-US"/>
          </a:p>
        </p:txBody>
      </p:sp>
      <p:sp>
        <p:nvSpPr>
          <p:cNvPr id="31" name="Slide Number Placeholder 30"/>
          <p:cNvSpPr>
            <a:spLocks noGrp="1"/>
          </p:cNvSpPr>
          <p:nvPr>
            <p:ph type="sldNum" sz="quarter" idx="12"/>
          </p:nvPr>
        </p:nvSpPr>
        <p:spPr/>
        <p:txBody>
          <a:bodyPr/>
          <a:lstStyle/>
          <a:p>
            <a:fld id="{7C248B70-5486-4898-8B93-8F298F382DBA}" type="slidenum">
              <a:rPr lang="en-US" smtClean="0"/>
              <a:pPr/>
              <a:t>14</a:t>
            </a:fld>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9"/>
                                        </p:tgtEl>
                                      </p:cBhvr>
                                    </p:animEffect>
                                    <p:set>
                                      <p:cBhvr>
                                        <p:cTn id="22" dur="1" fill="hold">
                                          <p:stCondLst>
                                            <p:cond delay="499"/>
                                          </p:stCondLst>
                                        </p:cTn>
                                        <p:tgtEl>
                                          <p:spTgt spid="9"/>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10"/>
                                        </p:tgtEl>
                                      </p:cBhvr>
                                    </p:animEffect>
                                    <p:set>
                                      <p:cBhvr>
                                        <p:cTn id="32" dur="1" fill="hold">
                                          <p:stCondLst>
                                            <p:cond delay="499"/>
                                          </p:stCondLst>
                                        </p:cTn>
                                        <p:tgtEl>
                                          <p:spTgt spid="10"/>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fade">
                                      <p:cBhvr>
                                        <p:cTn id="37" dur="500"/>
                                        <p:tgtEl>
                                          <p:spTgt spid="21"/>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nodeType="clickEffect">
                                  <p:stCondLst>
                                    <p:cond delay="0"/>
                                  </p:stCondLst>
                                  <p:childTnLst>
                                    <p:animEffect transition="out" filter="fade">
                                      <p:cBhvr>
                                        <p:cTn id="41" dur="500"/>
                                        <p:tgtEl>
                                          <p:spTgt spid="21"/>
                                        </p:tgtEl>
                                      </p:cBhvr>
                                    </p:animEffect>
                                    <p:set>
                                      <p:cBhvr>
                                        <p:cTn id="42" dur="1" fill="hold">
                                          <p:stCondLst>
                                            <p:cond delay="499"/>
                                          </p:stCondLst>
                                        </p:cTn>
                                        <p:tgtEl>
                                          <p:spTgt spid="2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2"/>
          <p:cNvGrpSpPr/>
          <p:nvPr/>
        </p:nvGrpSpPr>
        <p:grpSpPr>
          <a:xfrm>
            <a:off x="0" y="3364992"/>
            <a:ext cx="12192000" cy="3328416"/>
            <a:chOff x="0" y="3361038"/>
            <a:chExt cx="12192000" cy="3278659"/>
          </a:xfrm>
          <a:solidFill>
            <a:schemeClr val="accent1">
              <a:lumMod val="75000"/>
            </a:schemeClr>
          </a:solidFill>
        </p:grpSpPr>
        <p:sp>
          <p:nvSpPr>
            <p:cNvPr id="14" name="Rectangle 13"/>
            <p:cNvSpPr/>
            <p:nvPr/>
          </p:nvSpPr>
          <p:spPr>
            <a:xfrm>
              <a:off x="0" y="3361038"/>
              <a:ext cx="12192000" cy="3278659"/>
            </a:xfrm>
            <a:prstGeom prst="rect">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15" name="TextBox 14"/>
            <p:cNvSpPr txBox="1"/>
            <p:nvPr/>
          </p:nvSpPr>
          <p:spPr>
            <a:xfrm rot="16200000">
              <a:off x="-44453" y="3777459"/>
              <a:ext cx="1222964" cy="461665"/>
            </a:xfrm>
            <a:prstGeom prst="rect">
              <a:avLst/>
            </a:prstGeom>
            <a:grpFill/>
          </p:spPr>
          <p:txBody>
            <a:bodyPr wrap="none" rtlCol="0">
              <a:spAutoFit/>
            </a:bodyPr>
            <a:lstStyle/>
            <a:p>
              <a:r>
                <a:rPr lang="en-US" sz="2400" dirty="0" smtClean="0">
                  <a:solidFill>
                    <a:schemeClr val="bg1"/>
                  </a:solidFill>
                  <a:latin typeface="Arial Black" pitchFamily="34" charset="0"/>
                </a:rPr>
                <a:t>BASIS</a:t>
              </a:r>
              <a:endParaRPr lang="en-US" sz="2400" dirty="0">
                <a:solidFill>
                  <a:schemeClr val="bg1"/>
                </a:solidFill>
                <a:latin typeface="Arial Black" pitchFamily="34" charset="0"/>
              </a:endParaRPr>
            </a:p>
          </p:txBody>
        </p:sp>
      </p:grpSp>
      <p:sp>
        <p:nvSpPr>
          <p:cNvPr id="17" name="Rectangle 16"/>
          <p:cNvSpPr/>
          <p:nvPr/>
        </p:nvSpPr>
        <p:spPr>
          <a:xfrm>
            <a:off x="0" y="0"/>
            <a:ext cx="12192000" cy="3364992"/>
          </a:xfrm>
          <a:prstGeom prst="rect">
            <a:avLst/>
          </a:prstGeom>
          <a:solidFill>
            <a:schemeClr val="accent4">
              <a:lumMod val="20000"/>
              <a:lumOff val="80000"/>
            </a:schemeClr>
          </a:soli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dirty="0"/>
          </a:p>
        </p:txBody>
      </p:sp>
      <p:graphicFrame>
        <p:nvGraphicFramePr>
          <p:cNvPr id="19" name="Diagram 18"/>
          <p:cNvGraphicFramePr/>
          <p:nvPr/>
        </p:nvGraphicFramePr>
        <p:xfrm>
          <a:off x="3324352" y="3511296"/>
          <a:ext cx="4143248" cy="24258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22" name="Diagram 21"/>
          <p:cNvGraphicFramePr/>
          <p:nvPr/>
        </p:nvGraphicFramePr>
        <p:xfrm>
          <a:off x="3354832" y="798576"/>
          <a:ext cx="2674112" cy="2425869"/>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nvGrpSpPr>
          <p:cNvPr id="20" name="Group 19"/>
          <p:cNvGrpSpPr/>
          <p:nvPr/>
        </p:nvGrpSpPr>
        <p:grpSpPr>
          <a:xfrm>
            <a:off x="1080123" y="2444339"/>
            <a:ext cx="1936265" cy="774506"/>
            <a:chOff x="3490483" y="789105"/>
            <a:chExt cx="1936265" cy="774506"/>
          </a:xfrm>
        </p:grpSpPr>
        <p:sp>
          <p:nvSpPr>
            <p:cNvPr id="21" name="Chevron 20"/>
            <p:cNvSpPr/>
            <p:nvPr/>
          </p:nvSpPr>
          <p:spPr>
            <a:xfrm>
              <a:off x="3490483" y="789105"/>
              <a:ext cx="1936265" cy="774506"/>
            </a:xfrm>
            <a:prstGeom prst="chevron">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3" name="Chevron 4"/>
            <p:cNvSpPr/>
            <p:nvPr/>
          </p:nvSpPr>
          <p:spPr>
            <a:xfrm>
              <a:off x="3877736" y="789105"/>
              <a:ext cx="1161759" cy="77450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008" tIns="20003" rIns="20003" bIns="20003" numCol="1" spcCol="1270" anchor="ctr" anchorCtr="0">
              <a:noAutofit/>
            </a:bodyPr>
            <a:lstStyle/>
            <a:p>
              <a:pPr lvl="0" algn="ctr" defTabSz="666750">
                <a:lnSpc>
                  <a:spcPct val="90000"/>
                </a:lnSpc>
                <a:spcBef>
                  <a:spcPct val="0"/>
                </a:spcBef>
                <a:spcAft>
                  <a:spcPct val="35000"/>
                </a:spcAft>
              </a:pPr>
              <a:r>
                <a:rPr lang="en-US" sz="1500" kern="1200" dirty="0" smtClean="0"/>
                <a:t>Consideration</a:t>
              </a:r>
              <a:endParaRPr lang="en-US" sz="1500" kern="1200" dirty="0"/>
            </a:p>
          </p:txBody>
        </p:sp>
      </p:grpSp>
      <p:grpSp>
        <p:nvGrpSpPr>
          <p:cNvPr id="28" name="Group 27"/>
          <p:cNvGrpSpPr/>
          <p:nvPr/>
        </p:nvGrpSpPr>
        <p:grpSpPr>
          <a:xfrm>
            <a:off x="1104507" y="3572099"/>
            <a:ext cx="1936265" cy="774506"/>
            <a:chOff x="3490483" y="789105"/>
            <a:chExt cx="1936265" cy="774506"/>
          </a:xfrm>
        </p:grpSpPr>
        <p:sp>
          <p:nvSpPr>
            <p:cNvPr id="29" name="Chevron 28"/>
            <p:cNvSpPr/>
            <p:nvPr/>
          </p:nvSpPr>
          <p:spPr>
            <a:xfrm>
              <a:off x="3490483" y="789105"/>
              <a:ext cx="1936265" cy="774506"/>
            </a:xfrm>
            <a:prstGeom prst="chevron">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0" name="Chevron 4"/>
            <p:cNvSpPr/>
            <p:nvPr/>
          </p:nvSpPr>
          <p:spPr>
            <a:xfrm>
              <a:off x="3877736" y="789105"/>
              <a:ext cx="1161759" cy="77450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008" tIns="20003" rIns="20003" bIns="20003" numCol="1" spcCol="1270" anchor="ctr" anchorCtr="0">
              <a:noAutofit/>
            </a:bodyPr>
            <a:lstStyle/>
            <a:p>
              <a:pPr lvl="0" algn="ctr" defTabSz="666750">
                <a:lnSpc>
                  <a:spcPct val="90000"/>
                </a:lnSpc>
                <a:spcBef>
                  <a:spcPct val="0"/>
                </a:spcBef>
                <a:spcAft>
                  <a:spcPct val="35000"/>
                </a:spcAft>
              </a:pPr>
              <a:r>
                <a:rPr lang="en-US" sz="1500" kern="1200" dirty="0" smtClean="0"/>
                <a:t>Consideration</a:t>
              </a:r>
              <a:endParaRPr lang="en-US" sz="1500" kern="1200" dirty="0"/>
            </a:p>
          </p:txBody>
        </p:sp>
      </p:grpSp>
      <p:sp>
        <p:nvSpPr>
          <p:cNvPr id="31" name="TextBox 30"/>
          <p:cNvSpPr txBox="1"/>
          <p:nvPr/>
        </p:nvSpPr>
        <p:spPr>
          <a:xfrm>
            <a:off x="1091431" y="749876"/>
            <a:ext cx="1517904" cy="156966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dirty="0" smtClean="0"/>
              <a:t>Evaluate specific products/services: becomes willing to engage with </a:t>
            </a:r>
            <a:r>
              <a:rPr lang="en-US" sz="1200" dirty="0" smtClean="0">
                <a:latin typeface="Arial Black" pitchFamily="34" charset="0"/>
              </a:rPr>
              <a:t>sellers </a:t>
            </a:r>
            <a:r>
              <a:rPr lang="en-US" sz="1200" dirty="0" smtClean="0"/>
              <a:t>and</a:t>
            </a:r>
            <a:r>
              <a:rPr lang="en-US" sz="1200" dirty="0" smtClean="0">
                <a:latin typeface="Arial Black" pitchFamily="34" charset="0"/>
              </a:rPr>
              <a:t> </a:t>
            </a:r>
            <a:r>
              <a:rPr lang="en-US" sz="1200" dirty="0" smtClean="0"/>
              <a:t>prepares </a:t>
            </a:r>
            <a:r>
              <a:rPr lang="en-US" sz="1200" dirty="0" smtClean="0">
                <a:latin typeface="Arial Black" pitchFamily="34" charset="0"/>
              </a:rPr>
              <a:t>procurement methodology</a:t>
            </a:r>
            <a:endParaRPr lang="en-US" sz="1200" dirty="0">
              <a:latin typeface="Arial Black" pitchFamily="34" charset="0"/>
            </a:endParaRPr>
          </a:p>
        </p:txBody>
      </p:sp>
      <p:sp>
        <p:nvSpPr>
          <p:cNvPr id="32" name="TextBox 31"/>
          <p:cNvSpPr txBox="1"/>
          <p:nvPr/>
        </p:nvSpPr>
        <p:spPr>
          <a:xfrm>
            <a:off x="1107309" y="4534748"/>
            <a:ext cx="1517904" cy="138499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dirty="0" smtClean="0">
                <a:latin typeface="Arial Black" pitchFamily="34" charset="0"/>
              </a:rPr>
              <a:t>DEMOS, </a:t>
            </a:r>
            <a:r>
              <a:rPr lang="en-US" sz="1200" dirty="0" smtClean="0"/>
              <a:t>data sheets, Procurement documents, </a:t>
            </a:r>
            <a:r>
              <a:rPr lang="en-US" sz="1200" dirty="0" err="1" smtClean="0"/>
              <a:t>ToR</a:t>
            </a:r>
            <a:r>
              <a:rPr lang="en-US" sz="1200" dirty="0" smtClean="0"/>
              <a:t> Preparation, Budgeting, SLA preparation, Finalize procurement process</a:t>
            </a:r>
          </a:p>
        </p:txBody>
      </p:sp>
      <p:sp>
        <p:nvSpPr>
          <p:cNvPr id="33" name="Rounded Rectangle 32"/>
          <p:cNvSpPr/>
          <p:nvPr/>
        </p:nvSpPr>
        <p:spPr>
          <a:xfrm>
            <a:off x="3310128" y="3499104"/>
            <a:ext cx="1322832" cy="2438400"/>
          </a:xfrm>
          <a:prstGeom prst="roundRect">
            <a:avLst>
              <a:gd name="adj" fmla="val 11137"/>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ounded Rectangle 33"/>
          <p:cNvSpPr/>
          <p:nvPr/>
        </p:nvSpPr>
        <p:spPr>
          <a:xfrm>
            <a:off x="4730496" y="3499104"/>
            <a:ext cx="1322832" cy="2438400"/>
          </a:xfrm>
          <a:prstGeom prst="roundRect">
            <a:avLst>
              <a:gd name="adj" fmla="val 11137"/>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34"/>
          <p:cNvSpPr/>
          <p:nvPr/>
        </p:nvSpPr>
        <p:spPr>
          <a:xfrm>
            <a:off x="6169152" y="3493008"/>
            <a:ext cx="1322832" cy="2438400"/>
          </a:xfrm>
          <a:prstGeom prst="roundRect">
            <a:avLst>
              <a:gd name="adj" fmla="val 11137"/>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rot="16200000">
            <a:off x="-191530" y="2075947"/>
            <a:ext cx="1595373" cy="461665"/>
          </a:xfrm>
          <a:prstGeom prst="rect">
            <a:avLst/>
          </a:prstGeom>
          <a:noFill/>
        </p:spPr>
        <p:txBody>
          <a:bodyPr wrap="none" rtlCol="0">
            <a:spAutoFit/>
          </a:bodyPr>
          <a:lstStyle/>
          <a:p>
            <a:r>
              <a:rPr lang="en-US" sz="2400" dirty="0" smtClean="0">
                <a:latin typeface="Arial Black" pitchFamily="34" charset="0"/>
              </a:rPr>
              <a:t>BUYERS</a:t>
            </a:r>
            <a:endParaRPr lang="en-US" sz="2400" dirty="0">
              <a:latin typeface="Arial Black" pitchFamily="34" charset="0"/>
            </a:endParaRPr>
          </a:p>
        </p:txBody>
      </p:sp>
      <p:sp>
        <p:nvSpPr>
          <p:cNvPr id="4" name="TextBox 3"/>
          <p:cNvSpPr txBox="1"/>
          <p:nvPr/>
        </p:nvSpPr>
        <p:spPr>
          <a:xfrm>
            <a:off x="8830233" y="1138870"/>
            <a:ext cx="2887556" cy="830997"/>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pPr algn="ctr"/>
            <a:r>
              <a:rPr lang="en-US" sz="2400" dirty="0" smtClean="0">
                <a:latin typeface="Kozuka Gothic Pro B" panose="020B0800000000000000" pitchFamily="34" charset="-128"/>
                <a:ea typeface="Kozuka Gothic Pro B" panose="020B0800000000000000" pitchFamily="34" charset="-128"/>
              </a:rPr>
              <a:t>Capability &amp; Maturity Model</a:t>
            </a:r>
            <a:endParaRPr lang="en-US" sz="2400" dirty="0">
              <a:latin typeface="Kozuka Gothic Pro B" panose="020B0800000000000000" pitchFamily="34" charset="-128"/>
              <a:ea typeface="Kozuka Gothic Pro B" panose="020B0800000000000000" pitchFamily="34" charset="-128"/>
            </a:endParaRPr>
          </a:p>
        </p:txBody>
      </p:sp>
      <p:sp>
        <p:nvSpPr>
          <p:cNvPr id="25" name="TextBox 24"/>
          <p:cNvSpPr txBox="1"/>
          <p:nvPr/>
        </p:nvSpPr>
        <p:spPr>
          <a:xfrm>
            <a:off x="8830235" y="2057433"/>
            <a:ext cx="2887556" cy="830997"/>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pPr algn="ctr"/>
            <a:r>
              <a:rPr lang="en-US" sz="2400" dirty="0" smtClean="0">
                <a:latin typeface="Kozuka Gothic Pro B" panose="020B0800000000000000" pitchFamily="34" charset="-128"/>
                <a:ea typeface="Kozuka Gothic Pro B" panose="020B0800000000000000" pitchFamily="34" charset="-128"/>
              </a:rPr>
              <a:t>Standard SLA Formats</a:t>
            </a:r>
            <a:endParaRPr lang="en-US" sz="2400" dirty="0">
              <a:latin typeface="Kozuka Gothic Pro B" panose="020B0800000000000000" pitchFamily="34" charset="-128"/>
              <a:ea typeface="Kozuka Gothic Pro B" panose="020B0800000000000000" pitchFamily="34" charset="-128"/>
            </a:endParaRPr>
          </a:p>
        </p:txBody>
      </p:sp>
      <p:sp>
        <p:nvSpPr>
          <p:cNvPr id="26" name="TextBox 25"/>
          <p:cNvSpPr txBox="1"/>
          <p:nvPr/>
        </p:nvSpPr>
        <p:spPr>
          <a:xfrm>
            <a:off x="8830236" y="2949493"/>
            <a:ext cx="2887556" cy="830997"/>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pPr algn="ctr"/>
            <a:r>
              <a:rPr lang="en-US" sz="2400" dirty="0" smtClean="0">
                <a:latin typeface="Kozuka Gothic Pro B" panose="020B0800000000000000" pitchFamily="34" charset="-128"/>
                <a:ea typeface="Kozuka Gothic Pro B" panose="020B0800000000000000" pitchFamily="34" charset="-128"/>
              </a:rPr>
              <a:t>Clients Awareness on SDLC</a:t>
            </a:r>
            <a:endParaRPr lang="en-US" sz="2400" dirty="0">
              <a:latin typeface="Kozuka Gothic Pro B" panose="020B0800000000000000" pitchFamily="34" charset="-128"/>
              <a:ea typeface="Kozuka Gothic Pro B" panose="020B0800000000000000" pitchFamily="34" charset="-128"/>
            </a:endParaRPr>
          </a:p>
        </p:txBody>
      </p:sp>
      <p:sp>
        <p:nvSpPr>
          <p:cNvPr id="27" name="TextBox 26"/>
          <p:cNvSpPr txBox="1"/>
          <p:nvPr/>
        </p:nvSpPr>
        <p:spPr>
          <a:xfrm>
            <a:off x="8830232" y="3917342"/>
            <a:ext cx="2887556" cy="461665"/>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pPr algn="ctr"/>
            <a:r>
              <a:rPr lang="en-US" sz="2400" dirty="0" err="1" smtClean="0">
                <a:latin typeface="Kozuka Gothic Pro B" panose="020B0800000000000000" pitchFamily="34" charset="-128"/>
                <a:ea typeface="Kozuka Gothic Pro B" panose="020B0800000000000000" pitchFamily="34" charset="-128"/>
              </a:rPr>
              <a:t>ToR</a:t>
            </a:r>
            <a:endParaRPr lang="en-US" sz="2400" dirty="0">
              <a:latin typeface="Kozuka Gothic Pro B" panose="020B0800000000000000" pitchFamily="34" charset="-128"/>
              <a:ea typeface="Kozuka Gothic Pro B" panose="020B0800000000000000" pitchFamily="34" charset="-128"/>
            </a:endParaRPr>
          </a:p>
        </p:txBody>
      </p:sp>
      <p:sp>
        <p:nvSpPr>
          <p:cNvPr id="36" name="TextBox 35"/>
          <p:cNvSpPr txBox="1"/>
          <p:nvPr/>
        </p:nvSpPr>
        <p:spPr>
          <a:xfrm>
            <a:off x="8830232" y="4510673"/>
            <a:ext cx="2887556" cy="461665"/>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pPr algn="ctr"/>
            <a:r>
              <a:rPr lang="en-US" sz="2400" dirty="0" smtClean="0">
                <a:latin typeface="Kozuka Gothic Pro B" panose="020B0800000000000000" pitchFamily="34" charset="-128"/>
                <a:ea typeface="Kozuka Gothic Pro B" panose="020B0800000000000000" pitchFamily="34" charset="-128"/>
              </a:rPr>
              <a:t>Budgeting</a:t>
            </a:r>
            <a:endParaRPr lang="en-US" sz="2400" dirty="0">
              <a:latin typeface="Kozuka Gothic Pro B" panose="020B0800000000000000" pitchFamily="34" charset="-128"/>
              <a:ea typeface="Kozuka Gothic Pro B" panose="020B0800000000000000" pitchFamily="34" charset="-128"/>
            </a:endParaRPr>
          </a:p>
        </p:txBody>
      </p:sp>
      <p:sp>
        <p:nvSpPr>
          <p:cNvPr id="37" name="Date Placeholder 36"/>
          <p:cNvSpPr>
            <a:spLocks noGrp="1"/>
          </p:cNvSpPr>
          <p:nvPr>
            <p:ph type="dt" sz="half" idx="10"/>
          </p:nvPr>
        </p:nvSpPr>
        <p:spPr/>
        <p:txBody>
          <a:bodyPr/>
          <a:lstStyle/>
          <a:p>
            <a:fld id="{46B9D3BE-B8CB-4D0D-8259-CF011AF0D37D}" type="datetime1">
              <a:rPr lang="en-US" smtClean="0"/>
              <a:t>27-Mar-18</a:t>
            </a:fld>
            <a:endParaRPr lang="en-US"/>
          </a:p>
        </p:txBody>
      </p:sp>
      <p:sp>
        <p:nvSpPr>
          <p:cNvPr id="38" name="Slide Number Placeholder 37"/>
          <p:cNvSpPr>
            <a:spLocks noGrp="1"/>
          </p:cNvSpPr>
          <p:nvPr>
            <p:ph type="sldNum" sz="quarter" idx="12"/>
          </p:nvPr>
        </p:nvSpPr>
        <p:spPr/>
        <p:txBody>
          <a:bodyPr/>
          <a:lstStyle/>
          <a:p>
            <a:fld id="{7C248B70-5486-4898-8B93-8F298F382DBA}" type="slidenum">
              <a:rPr lang="en-US" smtClean="0"/>
              <a:pPr/>
              <a:t>15</a:t>
            </a:fld>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500"/>
                                        <p:tgtEl>
                                          <p:spTgt spid="2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fade">
                                      <p:cBhvr>
                                        <p:cTn id="19" dur="500"/>
                                        <p:tgtEl>
                                          <p:spTgt spid="27"/>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6"/>
                                        </p:tgtEl>
                                        <p:attrNameLst>
                                          <p:attrName>style.visibility</p:attrName>
                                        </p:attrNameLst>
                                      </p:cBhvr>
                                      <p:to>
                                        <p:strVal val="visible"/>
                                      </p:to>
                                    </p:set>
                                    <p:animEffect transition="in" filter="fade">
                                      <p:cBhvr>
                                        <p:cTn id="23"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5" grpId="0" animBg="1"/>
      <p:bldP spid="26" grpId="0" animBg="1"/>
      <p:bldP spid="27" grpId="0" animBg="1"/>
      <p:bldP spid="3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2"/>
          <p:cNvGrpSpPr/>
          <p:nvPr/>
        </p:nvGrpSpPr>
        <p:grpSpPr>
          <a:xfrm>
            <a:off x="0" y="3364992"/>
            <a:ext cx="12192000" cy="3328416"/>
            <a:chOff x="0" y="3361038"/>
            <a:chExt cx="12192000" cy="3278659"/>
          </a:xfrm>
          <a:solidFill>
            <a:schemeClr val="accent1">
              <a:lumMod val="75000"/>
            </a:schemeClr>
          </a:solidFill>
        </p:grpSpPr>
        <p:sp>
          <p:nvSpPr>
            <p:cNvPr id="14" name="Rectangle 13"/>
            <p:cNvSpPr/>
            <p:nvPr/>
          </p:nvSpPr>
          <p:spPr>
            <a:xfrm>
              <a:off x="0" y="3361038"/>
              <a:ext cx="12192000" cy="3278659"/>
            </a:xfrm>
            <a:prstGeom prst="rect">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15" name="TextBox 14"/>
            <p:cNvSpPr txBox="1"/>
            <p:nvPr/>
          </p:nvSpPr>
          <p:spPr>
            <a:xfrm rot="16200000">
              <a:off x="-44453" y="3777459"/>
              <a:ext cx="1222964" cy="461665"/>
            </a:xfrm>
            <a:prstGeom prst="rect">
              <a:avLst/>
            </a:prstGeom>
            <a:grpFill/>
          </p:spPr>
          <p:txBody>
            <a:bodyPr wrap="none" rtlCol="0">
              <a:spAutoFit/>
            </a:bodyPr>
            <a:lstStyle/>
            <a:p>
              <a:r>
                <a:rPr lang="en-US" sz="2400" dirty="0" smtClean="0">
                  <a:solidFill>
                    <a:schemeClr val="bg1"/>
                  </a:solidFill>
                  <a:latin typeface="Arial Black" pitchFamily="34" charset="0"/>
                </a:rPr>
                <a:t>BASIS</a:t>
              </a:r>
              <a:endParaRPr lang="en-US" sz="2400" dirty="0">
                <a:solidFill>
                  <a:schemeClr val="bg1"/>
                </a:solidFill>
                <a:latin typeface="Arial Black" pitchFamily="34" charset="0"/>
              </a:endParaRPr>
            </a:p>
          </p:txBody>
        </p:sp>
      </p:grpSp>
      <p:sp>
        <p:nvSpPr>
          <p:cNvPr id="17" name="Rectangle 16"/>
          <p:cNvSpPr/>
          <p:nvPr/>
        </p:nvSpPr>
        <p:spPr>
          <a:xfrm>
            <a:off x="0" y="0"/>
            <a:ext cx="12192000" cy="3364992"/>
          </a:xfrm>
          <a:prstGeom prst="rect">
            <a:avLst/>
          </a:prstGeom>
          <a:solidFill>
            <a:schemeClr val="accent4">
              <a:lumMod val="20000"/>
              <a:lumOff val="80000"/>
            </a:schemeClr>
          </a:soli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graphicFrame>
        <p:nvGraphicFramePr>
          <p:cNvPr id="19" name="Diagram 18"/>
          <p:cNvGraphicFramePr/>
          <p:nvPr/>
        </p:nvGraphicFramePr>
        <p:xfrm>
          <a:off x="3324352" y="3511296"/>
          <a:ext cx="5527040" cy="242586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2" name="Diagram 21"/>
          <p:cNvGraphicFramePr/>
          <p:nvPr/>
        </p:nvGraphicFramePr>
        <p:xfrm>
          <a:off x="3354832" y="798576"/>
          <a:ext cx="1345184" cy="242586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nvGrpSpPr>
          <p:cNvPr id="25" name="Group 24"/>
          <p:cNvGrpSpPr/>
          <p:nvPr/>
        </p:nvGrpSpPr>
        <p:grpSpPr>
          <a:xfrm>
            <a:off x="1037452" y="2456531"/>
            <a:ext cx="1936265" cy="774506"/>
            <a:chOff x="5233122" y="789105"/>
            <a:chExt cx="1936265" cy="774506"/>
          </a:xfrm>
        </p:grpSpPr>
        <p:sp>
          <p:nvSpPr>
            <p:cNvPr id="26" name="Chevron 25"/>
            <p:cNvSpPr/>
            <p:nvPr/>
          </p:nvSpPr>
          <p:spPr>
            <a:xfrm>
              <a:off x="5233122" y="789105"/>
              <a:ext cx="1936265" cy="774506"/>
            </a:xfrm>
            <a:prstGeom prst="chevron">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7" name="Chevron 4"/>
            <p:cNvSpPr/>
            <p:nvPr/>
          </p:nvSpPr>
          <p:spPr>
            <a:xfrm>
              <a:off x="5620375" y="789105"/>
              <a:ext cx="1161759" cy="77450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008" tIns="20003" rIns="20003" bIns="20003" numCol="1" spcCol="1270" anchor="ctr" anchorCtr="0">
              <a:noAutofit/>
            </a:bodyPr>
            <a:lstStyle/>
            <a:p>
              <a:pPr lvl="0" algn="ctr" defTabSz="666750">
                <a:lnSpc>
                  <a:spcPct val="90000"/>
                </a:lnSpc>
                <a:spcBef>
                  <a:spcPct val="0"/>
                </a:spcBef>
                <a:spcAft>
                  <a:spcPct val="35000"/>
                </a:spcAft>
              </a:pPr>
              <a:r>
                <a:rPr lang="en-US" sz="1500" kern="1200" dirty="0" smtClean="0"/>
                <a:t>Procurement</a:t>
              </a:r>
              <a:endParaRPr lang="en-US" sz="1500" kern="1200" dirty="0"/>
            </a:p>
          </p:txBody>
        </p:sp>
      </p:grpSp>
      <p:grpSp>
        <p:nvGrpSpPr>
          <p:cNvPr id="28" name="Group 27"/>
          <p:cNvGrpSpPr/>
          <p:nvPr/>
        </p:nvGrpSpPr>
        <p:grpSpPr>
          <a:xfrm>
            <a:off x="1055740" y="3559907"/>
            <a:ext cx="1936265" cy="774506"/>
            <a:chOff x="5233122" y="789105"/>
            <a:chExt cx="1936265" cy="774506"/>
          </a:xfrm>
        </p:grpSpPr>
        <p:sp>
          <p:nvSpPr>
            <p:cNvPr id="33" name="Chevron 32"/>
            <p:cNvSpPr/>
            <p:nvPr/>
          </p:nvSpPr>
          <p:spPr>
            <a:xfrm>
              <a:off x="5233122" y="789105"/>
              <a:ext cx="1936265" cy="774506"/>
            </a:xfrm>
            <a:prstGeom prst="chevron">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4" name="Chevron 4"/>
            <p:cNvSpPr/>
            <p:nvPr/>
          </p:nvSpPr>
          <p:spPr>
            <a:xfrm>
              <a:off x="5620375" y="789105"/>
              <a:ext cx="1161759" cy="77450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kern="1200" dirty="0" smtClean="0"/>
                <a:t>VALIDATE THEIR DECISION</a:t>
              </a:r>
              <a:endParaRPr lang="en-US" sz="1300" kern="1200" dirty="0"/>
            </a:p>
          </p:txBody>
        </p:sp>
      </p:grpSp>
      <p:sp>
        <p:nvSpPr>
          <p:cNvPr id="35" name="TextBox 34"/>
          <p:cNvSpPr txBox="1"/>
          <p:nvPr/>
        </p:nvSpPr>
        <p:spPr>
          <a:xfrm>
            <a:off x="1087888" y="965487"/>
            <a:ext cx="1517904" cy="138499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dirty="0" smtClean="0">
                <a:latin typeface="Arial Black" pitchFamily="34" charset="0"/>
              </a:rPr>
              <a:t>Commits</a:t>
            </a:r>
            <a:r>
              <a:rPr lang="en-US" sz="1200" dirty="0" smtClean="0"/>
              <a:t> to a specific solution or service provider through a specific procurement process. QCBS, BOT, DPM etc.</a:t>
            </a:r>
            <a:endParaRPr lang="en-US" sz="1200" dirty="0">
              <a:latin typeface="Arial Black" pitchFamily="34" charset="0"/>
            </a:endParaRPr>
          </a:p>
        </p:txBody>
      </p:sp>
      <p:sp>
        <p:nvSpPr>
          <p:cNvPr id="36" name="TextBox 35"/>
          <p:cNvSpPr txBox="1"/>
          <p:nvPr/>
        </p:nvSpPr>
        <p:spPr>
          <a:xfrm>
            <a:off x="1078828" y="4497115"/>
            <a:ext cx="1517904" cy="193899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dirty="0" smtClean="0"/>
              <a:t>Make the </a:t>
            </a:r>
            <a:r>
              <a:rPr lang="en-US" sz="1200" dirty="0" smtClean="0">
                <a:latin typeface="Arial Black" pitchFamily="34" charset="0"/>
              </a:rPr>
              <a:t>contract process easy. </a:t>
            </a:r>
            <a:r>
              <a:rPr lang="en-US" sz="1200" dirty="0" smtClean="0"/>
              <a:t>Begin product/service delivery, implementation, Training/service phase. Kick off events.</a:t>
            </a:r>
          </a:p>
        </p:txBody>
      </p:sp>
      <p:sp>
        <p:nvSpPr>
          <p:cNvPr id="38" name="Rounded Rectangle 37"/>
          <p:cNvSpPr/>
          <p:nvPr/>
        </p:nvSpPr>
        <p:spPr>
          <a:xfrm>
            <a:off x="3310128" y="3499104"/>
            <a:ext cx="1322832" cy="2438400"/>
          </a:xfrm>
          <a:prstGeom prst="roundRect">
            <a:avLst>
              <a:gd name="adj" fmla="val 11137"/>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ounded Rectangle 39"/>
          <p:cNvSpPr/>
          <p:nvPr/>
        </p:nvSpPr>
        <p:spPr>
          <a:xfrm>
            <a:off x="7540752" y="3505200"/>
            <a:ext cx="1322832" cy="2438400"/>
          </a:xfrm>
          <a:prstGeom prst="roundRect">
            <a:avLst>
              <a:gd name="adj" fmla="val 11137"/>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p:cNvSpPr/>
          <p:nvPr/>
        </p:nvSpPr>
        <p:spPr>
          <a:xfrm>
            <a:off x="6110109" y="3528154"/>
            <a:ext cx="1322832" cy="2438400"/>
          </a:xfrm>
          <a:prstGeom prst="roundRect">
            <a:avLst>
              <a:gd name="adj" fmla="val 11137"/>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p:cNvSpPr/>
          <p:nvPr/>
        </p:nvSpPr>
        <p:spPr>
          <a:xfrm>
            <a:off x="4710118" y="3513460"/>
            <a:ext cx="1322832" cy="2438400"/>
          </a:xfrm>
          <a:prstGeom prst="roundRect">
            <a:avLst>
              <a:gd name="adj" fmla="val 11137"/>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rot="16200000">
            <a:off x="-191530" y="2075947"/>
            <a:ext cx="1595373" cy="461665"/>
          </a:xfrm>
          <a:prstGeom prst="rect">
            <a:avLst/>
          </a:prstGeom>
          <a:noFill/>
        </p:spPr>
        <p:txBody>
          <a:bodyPr wrap="none" rtlCol="0">
            <a:spAutoFit/>
          </a:bodyPr>
          <a:lstStyle/>
          <a:p>
            <a:r>
              <a:rPr lang="en-US" sz="2400" dirty="0" smtClean="0">
                <a:latin typeface="Arial Black" pitchFamily="34" charset="0"/>
              </a:rPr>
              <a:t>BUYERS</a:t>
            </a:r>
            <a:endParaRPr lang="en-US" sz="2400" dirty="0">
              <a:latin typeface="Arial Black" pitchFamily="34" charset="0"/>
            </a:endParaRPr>
          </a:p>
        </p:txBody>
      </p:sp>
      <p:pic>
        <p:nvPicPr>
          <p:cNvPr id="5" name="Picture 4"/>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154076" y="1518673"/>
            <a:ext cx="8037924" cy="4018962"/>
          </a:xfrm>
          <a:prstGeom prst="rect">
            <a:avLst/>
          </a:prstGeom>
        </p:spPr>
      </p:pic>
      <p:pic>
        <p:nvPicPr>
          <p:cNvPr id="4" name="Picture 3"/>
          <p:cNvPicPr>
            <a:picLocks noChangeAspect="1"/>
          </p:cNvPicPr>
          <p:nvPr/>
        </p:nvPicPr>
        <p:blipFill rotWithShape="1">
          <a:blip r:embed="rId14"/>
          <a:srcRect l="13582" t="12059" r="26140" b="4750"/>
          <a:stretch/>
        </p:blipFill>
        <p:spPr>
          <a:xfrm>
            <a:off x="7354265" y="1657984"/>
            <a:ext cx="4849906" cy="3765177"/>
          </a:xfrm>
          <a:prstGeom prst="rect">
            <a:avLst/>
          </a:prstGeom>
        </p:spPr>
      </p:pic>
      <p:pic>
        <p:nvPicPr>
          <p:cNvPr id="7" name="Picture 6"/>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559617" y="1384333"/>
            <a:ext cx="7620000" cy="4286250"/>
          </a:xfrm>
          <a:prstGeom prst="rect">
            <a:avLst/>
          </a:prstGeom>
        </p:spPr>
      </p:pic>
      <p:sp>
        <p:nvSpPr>
          <p:cNvPr id="24" name="Date Placeholder 23"/>
          <p:cNvSpPr>
            <a:spLocks noGrp="1"/>
          </p:cNvSpPr>
          <p:nvPr>
            <p:ph type="dt" sz="half" idx="10"/>
          </p:nvPr>
        </p:nvSpPr>
        <p:spPr/>
        <p:txBody>
          <a:bodyPr/>
          <a:lstStyle/>
          <a:p>
            <a:fld id="{7361D517-1170-49BA-8B31-EB752C27FA86}" type="datetime1">
              <a:rPr lang="en-US" smtClean="0"/>
              <a:t>27-Mar-18</a:t>
            </a:fld>
            <a:endParaRPr lang="en-US"/>
          </a:p>
        </p:txBody>
      </p:sp>
      <p:sp>
        <p:nvSpPr>
          <p:cNvPr id="29" name="Slide Number Placeholder 28"/>
          <p:cNvSpPr>
            <a:spLocks noGrp="1"/>
          </p:cNvSpPr>
          <p:nvPr>
            <p:ph type="sldNum" sz="quarter" idx="12"/>
          </p:nvPr>
        </p:nvSpPr>
        <p:spPr/>
        <p:txBody>
          <a:bodyPr/>
          <a:lstStyle/>
          <a:p>
            <a:fld id="{7C248B70-5486-4898-8B93-8F298F382DBA}" type="slidenum">
              <a:rPr lang="en-US" smtClean="0"/>
              <a:pPr/>
              <a:t>16</a:t>
            </a:fld>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4"/>
                                        </p:tgtEl>
                                      </p:cBhvr>
                                    </p:animEffect>
                                    <p:set>
                                      <p:cBhvr>
                                        <p:cTn id="22" dur="1" fill="hold">
                                          <p:stCondLst>
                                            <p:cond delay="499"/>
                                          </p:stCondLst>
                                        </p:cTn>
                                        <p:tgtEl>
                                          <p:spTgt spid="4"/>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7"/>
                                        </p:tgtEl>
                                      </p:cBhvr>
                                    </p:animEffect>
                                    <p:set>
                                      <p:cBhvr>
                                        <p:cTn id="32"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2"/>
          <p:cNvGrpSpPr/>
          <p:nvPr/>
        </p:nvGrpSpPr>
        <p:grpSpPr>
          <a:xfrm>
            <a:off x="0" y="3364992"/>
            <a:ext cx="12192000" cy="3328416"/>
            <a:chOff x="0" y="3361038"/>
            <a:chExt cx="12192000" cy="3278659"/>
          </a:xfrm>
          <a:solidFill>
            <a:schemeClr val="accent1">
              <a:lumMod val="75000"/>
            </a:schemeClr>
          </a:solidFill>
        </p:grpSpPr>
        <p:sp>
          <p:nvSpPr>
            <p:cNvPr id="14" name="Rectangle 13"/>
            <p:cNvSpPr/>
            <p:nvPr/>
          </p:nvSpPr>
          <p:spPr>
            <a:xfrm>
              <a:off x="0" y="3361038"/>
              <a:ext cx="12192000" cy="3278659"/>
            </a:xfrm>
            <a:prstGeom prst="rect">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15" name="TextBox 14"/>
            <p:cNvSpPr txBox="1"/>
            <p:nvPr/>
          </p:nvSpPr>
          <p:spPr>
            <a:xfrm rot="16200000">
              <a:off x="-44453" y="3777459"/>
              <a:ext cx="1222964" cy="461665"/>
            </a:xfrm>
            <a:prstGeom prst="rect">
              <a:avLst/>
            </a:prstGeom>
            <a:grpFill/>
          </p:spPr>
          <p:txBody>
            <a:bodyPr wrap="none" rtlCol="0">
              <a:spAutoFit/>
            </a:bodyPr>
            <a:lstStyle/>
            <a:p>
              <a:r>
                <a:rPr lang="en-US" sz="2400" dirty="0" smtClean="0">
                  <a:solidFill>
                    <a:schemeClr val="bg1"/>
                  </a:solidFill>
                  <a:latin typeface="Arial Black" pitchFamily="34" charset="0"/>
                </a:rPr>
                <a:t>BASIS</a:t>
              </a:r>
              <a:endParaRPr lang="en-US" sz="2400" dirty="0">
                <a:solidFill>
                  <a:schemeClr val="bg1"/>
                </a:solidFill>
                <a:latin typeface="Arial Black" pitchFamily="34" charset="0"/>
              </a:endParaRPr>
            </a:p>
          </p:txBody>
        </p:sp>
      </p:grpSp>
      <p:sp>
        <p:nvSpPr>
          <p:cNvPr id="17" name="Rectangle 16"/>
          <p:cNvSpPr/>
          <p:nvPr/>
        </p:nvSpPr>
        <p:spPr>
          <a:xfrm>
            <a:off x="0" y="0"/>
            <a:ext cx="12192000" cy="3364992"/>
          </a:xfrm>
          <a:prstGeom prst="rect">
            <a:avLst/>
          </a:prstGeom>
          <a:solidFill>
            <a:schemeClr val="accent4">
              <a:lumMod val="20000"/>
              <a:lumOff val="80000"/>
            </a:schemeClr>
          </a:soli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graphicFrame>
        <p:nvGraphicFramePr>
          <p:cNvPr id="19" name="Diagram 18"/>
          <p:cNvGraphicFramePr/>
          <p:nvPr/>
        </p:nvGraphicFramePr>
        <p:xfrm>
          <a:off x="3324352" y="3511296"/>
          <a:ext cx="4137152" cy="242586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2" name="Diagram 21"/>
          <p:cNvGraphicFramePr/>
          <p:nvPr/>
        </p:nvGraphicFramePr>
        <p:xfrm>
          <a:off x="3354832" y="798576"/>
          <a:ext cx="2668016" cy="242586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nvGrpSpPr>
          <p:cNvPr id="20" name="Group 19"/>
          <p:cNvGrpSpPr/>
          <p:nvPr/>
        </p:nvGrpSpPr>
        <p:grpSpPr>
          <a:xfrm>
            <a:off x="1031356" y="2462627"/>
            <a:ext cx="1936265" cy="774506"/>
            <a:chOff x="6975761" y="789105"/>
            <a:chExt cx="1936265" cy="774506"/>
          </a:xfrm>
        </p:grpSpPr>
        <p:sp>
          <p:nvSpPr>
            <p:cNvPr id="21" name="Chevron 20"/>
            <p:cNvSpPr/>
            <p:nvPr/>
          </p:nvSpPr>
          <p:spPr>
            <a:xfrm>
              <a:off x="6975761" y="789105"/>
              <a:ext cx="1936265" cy="774506"/>
            </a:xfrm>
            <a:prstGeom prst="chevron">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3" name="Chevron 4"/>
            <p:cNvSpPr/>
            <p:nvPr/>
          </p:nvSpPr>
          <p:spPr>
            <a:xfrm>
              <a:off x="7363014" y="789105"/>
              <a:ext cx="1161759" cy="77450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008" tIns="20003" rIns="20003" bIns="20003" numCol="1" spcCol="1270" anchor="ctr" anchorCtr="0">
              <a:noAutofit/>
            </a:bodyPr>
            <a:lstStyle/>
            <a:p>
              <a:pPr lvl="0" algn="ctr" defTabSz="666750">
                <a:lnSpc>
                  <a:spcPct val="90000"/>
                </a:lnSpc>
                <a:spcBef>
                  <a:spcPct val="0"/>
                </a:spcBef>
                <a:spcAft>
                  <a:spcPct val="35000"/>
                </a:spcAft>
              </a:pPr>
              <a:r>
                <a:rPr lang="en-US" sz="1500" kern="1200" dirty="0" smtClean="0"/>
                <a:t>Post Purchase</a:t>
              </a:r>
              <a:endParaRPr lang="en-US" sz="1500" kern="1200" dirty="0"/>
            </a:p>
          </p:txBody>
        </p:sp>
      </p:grpSp>
      <p:grpSp>
        <p:nvGrpSpPr>
          <p:cNvPr id="24" name="Group 23"/>
          <p:cNvGrpSpPr/>
          <p:nvPr/>
        </p:nvGrpSpPr>
        <p:grpSpPr>
          <a:xfrm>
            <a:off x="1037452" y="3541619"/>
            <a:ext cx="1936265" cy="774506"/>
            <a:chOff x="6975761" y="789105"/>
            <a:chExt cx="1936265" cy="774506"/>
          </a:xfrm>
        </p:grpSpPr>
        <p:sp>
          <p:nvSpPr>
            <p:cNvPr id="25" name="Chevron 24"/>
            <p:cNvSpPr/>
            <p:nvPr/>
          </p:nvSpPr>
          <p:spPr>
            <a:xfrm>
              <a:off x="6975761" y="789105"/>
              <a:ext cx="1936265" cy="774506"/>
            </a:xfrm>
            <a:prstGeom prst="chevron">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8" name="Chevron 4"/>
            <p:cNvSpPr/>
            <p:nvPr/>
          </p:nvSpPr>
          <p:spPr>
            <a:xfrm>
              <a:off x="7363014" y="789105"/>
              <a:ext cx="1161759" cy="77450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kern="1200" dirty="0" smtClean="0"/>
                <a:t>CONTINIOUS LEARNING</a:t>
              </a:r>
              <a:endParaRPr lang="en-US" sz="1300" kern="1200" dirty="0"/>
            </a:p>
          </p:txBody>
        </p:sp>
      </p:grpSp>
      <p:sp>
        <p:nvSpPr>
          <p:cNvPr id="29" name="TextBox 28"/>
          <p:cNvSpPr txBox="1"/>
          <p:nvPr/>
        </p:nvSpPr>
        <p:spPr>
          <a:xfrm>
            <a:off x="1047734" y="1097143"/>
            <a:ext cx="1517904" cy="120032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dirty="0" smtClean="0"/>
              <a:t>Expects good product/service </a:t>
            </a:r>
            <a:r>
              <a:rPr lang="en-US" sz="1200" dirty="0" smtClean="0">
                <a:latin typeface="Arial Black" pitchFamily="34" charset="0"/>
              </a:rPr>
              <a:t>performance</a:t>
            </a:r>
            <a:r>
              <a:rPr lang="en-US" sz="1200" dirty="0" smtClean="0"/>
              <a:t> and great </a:t>
            </a:r>
            <a:r>
              <a:rPr lang="en-US" sz="1200" dirty="0" smtClean="0">
                <a:latin typeface="Arial Black" pitchFamily="34" charset="0"/>
              </a:rPr>
              <a:t>customer service</a:t>
            </a:r>
            <a:r>
              <a:rPr lang="en-US" sz="1200" dirty="0" smtClean="0"/>
              <a:t>; may become an advocate</a:t>
            </a:r>
            <a:endParaRPr lang="en-US" sz="1200" dirty="0">
              <a:latin typeface="Arial Black" pitchFamily="34" charset="0"/>
            </a:endParaRPr>
          </a:p>
        </p:txBody>
      </p:sp>
      <p:sp>
        <p:nvSpPr>
          <p:cNvPr id="30" name="TextBox 29"/>
          <p:cNvSpPr txBox="1"/>
          <p:nvPr/>
        </p:nvSpPr>
        <p:spPr>
          <a:xfrm>
            <a:off x="1035170" y="4464576"/>
            <a:ext cx="1564610" cy="156966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dirty="0" smtClean="0">
                <a:latin typeface="Arial Black" pitchFamily="34" charset="0"/>
              </a:rPr>
              <a:t>Continuous learning, </a:t>
            </a:r>
            <a:r>
              <a:rPr lang="en-US" sz="1200" dirty="0" smtClean="0"/>
              <a:t>feed backs, value analysis, introduce new features, Optimize, maintenance services etc. Make them feel cared for.</a:t>
            </a:r>
          </a:p>
        </p:txBody>
      </p:sp>
      <p:sp>
        <p:nvSpPr>
          <p:cNvPr id="26" name="TextBox 25"/>
          <p:cNvSpPr txBox="1"/>
          <p:nvPr/>
        </p:nvSpPr>
        <p:spPr>
          <a:xfrm rot="16200000">
            <a:off x="-191530" y="2075947"/>
            <a:ext cx="1595373" cy="461665"/>
          </a:xfrm>
          <a:prstGeom prst="rect">
            <a:avLst/>
          </a:prstGeom>
          <a:noFill/>
        </p:spPr>
        <p:txBody>
          <a:bodyPr wrap="none" rtlCol="0">
            <a:spAutoFit/>
          </a:bodyPr>
          <a:lstStyle/>
          <a:p>
            <a:r>
              <a:rPr lang="en-US" sz="2400" dirty="0" smtClean="0">
                <a:latin typeface="Arial Black" pitchFamily="34" charset="0"/>
              </a:rPr>
              <a:t>BUYERS</a:t>
            </a:r>
            <a:endParaRPr lang="en-US" sz="2400" dirty="0">
              <a:latin typeface="Arial Black" pitchFamily="34" charset="0"/>
            </a:endParaRPr>
          </a:p>
        </p:txBody>
      </p:sp>
      <p:sp>
        <p:nvSpPr>
          <p:cNvPr id="18" name="Date Placeholder 17"/>
          <p:cNvSpPr>
            <a:spLocks noGrp="1"/>
          </p:cNvSpPr>
          <p:nvPr>
            <p:ph type="dt" sz="half" idx="10"/>
          </p:nvPr>
        </p:nvSpPr>
        <p:spPr/>
        <p:txBody>
          <a:bodyPr/>
          <a:lstStyle/>
          <a:p>
            <a:fld id="{0A79FBDE-AF62-40CF-BA3E-61321B1193BE}" type="datetime1">
              <a:rPr lang="en-US" smtClean="0"/>
              <a:t>27-Mar-18</a:t>
            </a:fld>
            <a:endParaRPr lang="en-US"/>
          </a:p>
        </p:txBody>
      </p:sp>
      <p:sp>
        <p:nvSpPr>
          <p:cNvPr id="27" name="Slide Number Placeholder 26"/>
          <p:cNvSpPr>
            <a:spLocks noGrp="1"/>
          </p:cNvSpPr>
          <p:nvPr>
            <p:ph type="sldNum" sz="quarter" idx="12"/>
          </p:nvPr>
        </p:nvSpPr>
        <p:spPr/>
        <p:txBody>
          <a:bodyPr/>
          <a:lstStyle/>
          <a:p>
            <a:fld id="{7C248B70-5486-4898-8B93-8F298F382DBA}" type="slidenum">
              <a:rPr lang="en-US" smtClean="0"/>
              <a:pPr/>
              <a:t>17</a:t>
            </a:fld>
            <a:endParaRPr lang="en-US"/>
          </a:p>
        </p:txBody>
      </p:sp>
    </p:spTree>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2"/>
          <p:cNvGrpSpPr/>
          <p:nvPr/>
        </p:nvGrpSpPr>
        <p:grpSpPr>
          <a:xfrm>
            <a:off x="0" y="3364992"/>
            <a:ext cx="12192000" cy="3328416"/>
            <a:chOff x="0" y="3361038"/>
            <a:chExt cx="12192000" cy="3278659"/>
          </a:xfrm>
          <a:solidFill>
            <a:schemeClr val="accent1">
              <a:lumMod val="75000"/>
            </a:schemeClr>
          </a:solidFill>
        </p:grpSpPr>
        <p:sp>
          <p:nvSpPr>
            <p:cNvPr id="14" name="Rectangle 13"/>
            <p:cNvSpPr/>
            <p:nvPr/>
          </p:nvSpPr>
          <p:spPr>
            <a:xfrm>
              <a:off x="0" y="3361038"/>
              <a:ext cx="12192000" cy="3278659"/>
            </a:xfrm>
            <a:prstGeom prst="rect">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dirty="0"/>
            </a:p>
          </p:txBody>
        </p:sp>
        <p:sp>
          <p:nvSpPr>
            <p:cNvPr id="15" name="TextBox 14"/>
            <p:cNvSpPr txBox="1"/>
            <p:nvPr/>
          </p:nvSpPr>
          <p:spPr>
            <a:xfrm rot="16200000">
              <a:off x="-44453" y="3777459"/>
              <a:ext cx="1222964" cy="461665"/>
            </a:xfrm>
            <a:prstGeom prst="rect">
              <a:avLst/>
            </a:prstGeom>
            <a:grpFill/>
          </p:spPr>
          <p:txBody>
            <a:bodyPr wrap="none" rtlCol="0">
              <a:spAutoFit/>
            </a:bodyPr>
            <a:lstStyle/>
            <a:p>
              <a:r>
                <a:rPr lang="en-US" sz="2400" dirty="0" smtClean="0">
                  <a:solidFill>
                    <a:schemeClr val="bg1"/>
                  </a:solidFill>
                  <a:latin typeface="Arial Black" pitchFamily="34" charset="0"/>
                </a:rPr>
                <a:t>BASIS</a:t>
              </a:r>
              <a:endParaRPr lang="en-US" sz="2400" dirty="0">
                <a:solidFill>
                  <a:schemeClr val="bg1"/>
                </a:solidFill>
                <a:latin typeface="Arial Black" pitchFamily="34" charset="0"/>
              </a:endParaRPr>
            </a:p>
          </p:txBody>
        </p:sp>
      </p:grpSp>
      <p:sp>
        <p:nvSpPr>
          <p:cNvPr id="17" name="Rectangle 16"/>
          <p:cNvSpPr/>
          <p:nvPr/>
        </p:nvSpPr>
        <p:spPr>
          <a:xfrm>
            <a:off x="0" y="0"/>
            <a:ext cx="12192000" cy="3364992"/>
          </a:xfrm>
          <a:prstGeom prst="rect">
            <a:avLst/>
          </a:prstGeom>
          <a:solidFill>
            <a:schemeClr val="accent4">
              <a:lumMod val="20000"/>
              <a:lumOff val="80000"/>
            </a:schemeClr>
          </a:soli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dirty="0"/>
          </a:p>
        </p:txBody>
      </p:sp>
      <p:graphicFrame>
        <p:nvGraphicFramePr>
          <p:cNvPr id="19" name="Diagram 18"/>
          <p:cNvGraphicFramePr/>
          <p:nvPr/>
        </p:nvGraphicFramePr>
        <p:xfrm>
          <a:off x="3306064" y="3511296"/>
          <a:ext cx="1424432" cy="242586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2" name="Diagram 21"/>
          <p:cNvGraphicFramePr/>
          <p:nvPr/>
        </p:nvGraphicFramePr>
        <p:xfrm>
          <a:off x="3354832" y="798576"/>
          <a:ext cx="1332992" cy="242586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nvGrpSpPr>
          <p:cNvPr id="20" name="Group 19"/>
          <p:cNvGrpSpPr/>
          <p:nvPr/>
        </p:nvGrpSpPr>
        <p:grpSpPr>
          <a:xfrm>
            <a:off x="1025260" y="2474819"/>
            <a:ext cx="1936265" cy="774506"/>
            <a:chOff x="8718401" y="789105"/>
            <a:chExt cx="1936265" cy="774506"/>
          </a:xfrm>
        </p:grpSpPr>
        <p:sp>
          <p:nvSpPr>
            <p:cNvPr id="24" name="Chevron 23"/>
            <p:cNvSpPr/>
            <p:nvPr/>
          </p:nvSpPr>
          <p:spPr>
            <a:xfrm>
              <a:off x="8718401" y="789105"/>
              <a:ext cx="1936265" cy="774506"/>
            </a:xfrm>
            <a:prstGeom prst="chevron">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6" name="Chevron 4"/>
            <p:cNvSpPr/>
            <p:nvPr/>
          </p:nvSpPr>
          <p:spPr>
            <a:xfrm>
              <a:off x="9105654" y="789105"/>
              <a:ext cx="1161759" cy="77450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008" tIns="20003" rIns="20003" bIns="20003" numCol="1" spcCol="1270" anchor="ctr" anchorCtr="0">
              <a:noAutofit/>
            </a:bodyPr>
            <a:lstStyle/>
            <a:p>
              <a:pPr lvl="0" algn="ctr" defTabSz="666750">
                <a:lnSpc>
                  <a:spcPct val="90000"/>
                </a:lnSpc>
                <a:spcBef>
                  <a:spcPct val="0"/>
                </a:spcBef>
                <a:spcAft>
                  <a:spcPct val="35000"/>
                </a:spcAft>
              </a:pPr>
              <a:r>
                <a:rPr lang="en-US" sz="1500" kern="1200" dirty="0" smtClean="0"/>
                <a:t>Re-purchase</a:t>
              </a:r>
              <a:endParaRPr lang="en-US" sz="1500" kern="1200" dirty="0"/>
            </a:p>
          </p:txBody>
        </p:sp>
      </p:grpSp>
      <p:grpSp>
        <p:nvGrpSpPr>
          <p:cNvPr id="27" name="Group 26"/>
          <p:cNvGrpSpPr/>
          <p:nvPr/>
        </p:nvGrpSpPr>
        <p:grpSpPr>
          <a:xfrm>
            <a:off x="1043548" y="3517235"/>
            <a:ext cx="1936265" cy="774506"/>
            <a:chOff x="8718401" y="789105"/>
            <a:chExt cx="1936265" cy="774506"/>
          </a:xfrm>
        </p:grpSpPr>
        <p:sp>
          <p:nvSpPr>
            <p:cNvPr id="31" name="Chevron 30"/>
            <p:cNvSpPr/>
            <p:nvPr/>
          </p:nvSpPr>
          <p:spPr>
            <a:xfrm>
              <a:off x="8718401" y="789105"/>
              <a:ext cx="1936265" cy="774506"/>
            </a:xfrm>
            <a:prstGeom prst="chevron">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2" name="Chevron 4"/>
            <p:cNvSpPr/>
            <p:nvPr/>
          </p:nvSpPr>
          <p:spPr>
            <a:xfrm>
              <a:off x="9105654" y="789105"/>
              <a:ext cx="1161759" cy="77450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kern="1200" dirty="0" smtClean="0"/>
                <a:t>STAY IN TOUCH</a:t>
              </a:r>
              <a:endParaRPr lang="en-US" sz="1300" kern="1200" dirty="0"/>
            </a:p>
          </p:txBody>
        </p:sp>
      </p:grpSp>
      <p:sp>
        <p:nvSpPr>
          <p:cNvPr id="33" name="TextBox 32"/>
          <p:cNvSpPr txBox="1"/>
          <p:nvPr/>
        </p:nvSpPr>
        <p:spPr>
          <a:xfrm>
            <a:off x="1094067" y="1362632"/>
            <a:ext cx="1517904" cy="1015663"/>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dirty="0" smtClean="0"/>
              <a:t>May become interested in </a:t>
            </a:r>
            <a:r>
              <a:rPr lang="en-US" sz="1200" dirty="0" smtClean="0">
                <a:latin typeface="Arial Black" pitchFamily="34" charset="0"/>
              </a:rPr>
              <a:t>expending use of goods and services</a:t>
            </a:r>
            <a:endParaRPr lang="en-US" sz="1200" dirty="0">
              <a:latin typeface="Arial Black" pitchFamily="34" charset="0"/>
            </a:endParaRPr>
          </a:p>
        </p:txBody>
      </p:sp>
      <p:sp>
        <p:nvSpPr>
          <p:cNvPr id="34" name="TextBox 33"/>
          <p:cNvSpPr txBox="1"/>
          <p:nvPr/>
        </p:nvSpPr>
        <p:spPr>
          <a:xfrm>
            <a:off x="1024047" y="4492997"/>
            <a:ext cx="1517904" cy="138499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dirty="0" smtClean="0"/>
              <a:t>Look for opportunities to upgrade or expand product use. </a:t>
            </a:r>
            <a:r>
              <a:rPr lang="en-US" sz="1200" dirty="0" smtClean="0">
                <a:latin typeface="Arial Black" pitchFamily="34" charset="0"/>
              </a:rPr>
              <a:t>Up sales </a:t>
            </a:r>
            <a:r>
              <a:rPr lang="en-US" sz="1200" dirty="0" smtClean="0"/>
              <a:t>and </a:t>
            </a:r>
            <a:r>
              <a:rPr lang="en-US" sz="1200" dirty="0" smtClean="0">
                <a:latin typeface="Arial Black" pitchFamily="34" charset="0"/>
              </a:rPr>
              <a:t>cross sales</a:t>
            </a:r>
            <a:r>
              <a:rPr lang="en-US" sz="1200" dirty="0" smtClean="0"/>
              <a:t> is also possible. </a:t>
            </a:r>
          </a:p>
        </p:txBody>
      </p:sp>
      <p:sp>
        <p:nvSpPr>
          <p:cNvPr id="21" name="TextBox 20"/>
          <p:cNvSpPr txBox="1"/>
          <p:nvPr/>
        </p:nvSpPr>
        <p:spPr>
          <a:xfrm rot="16200000">
            <a:off x="-191530" y="2075947"/>
            <a:ext cx="1595373" cy="461665"/>
          </a:xfrm>
          <a:prstGeom prst="rect">
            <a:avLst/>
          </a:prstGeom>
          <a:noFill/>
        </p:spPr>
        <p:txBody>
          <a:bodyPr wrap="none" rtlCol="0">
            <a:spAutoFit/>
          </a:bodyPr>
          <a:lstStyle/>
          <a:p>
            <a:r>
              <a:rPr lang="en-US" sz="2400" dirty="0" smtClean="0">
                <a:latin typeface="Arial Black" pitchFamily="34" charset="0"/>
              </a:rPr>
              <a:t>BUYERS</a:t>
            </a:r>
            <a:endParaRPr lang="en-US" sz="2400" dirty="0">
              <a:latin typeface="Arial Black" pitchFamily="34" charset="0"/>
            </a:endParaRPr>
          </a:p>
        </p:txBody>
      </p:sp>
      <p:sp>
        <p:nvSpPr>
          <p:cNvPr id="18" name="Date Placeholder 17"/>
          <p:cNvSpPr>
            <a:spLocks noGrp="1"/>
          </p:cNvSpPr>
          <p:nvPr>
            <p:ph type="dt" sz="half" idx="10"/>
          </p:nvPr>
        </p:nvSpPr>
        <p:spPr/>
        <p:txBody>
          <a:bodyPr/>
          <a:lstStyle/>
          <a:p>
            <a:fld id="{E48F9ABF-819F-4845-8E8C-A5499D64D4D3}" type="datetime1">
              <a:rPr lang="en-US" smtClean="0"/>
              <a:t>27-Mar-18</a:t>
            </a:fld>
            <a:endParaRPr lang="en-US" dirty="0"/>
          </a:p>
        </p:txBody>
      </p:sp>
      <p:sp>
        <p:nvSpPr>
          <p:cNvPr id="23" name="Slide Number Placeholder 22"/>
          <p:cNvSpPr>
            <a:spLocks noGrp="1"/>
          </p:cNvSpPr>
          <p:nvPr>
            <p:ph type="sldNum" sz="quarter" idx="12"/>
          </p:nvPr>
        </p:nvSpPr>
        <p:spPr/>
        <p:txBody>
          <a:bodyPr/>
          <a:lstStyle/>
          <a:p>
            <a:fld id="{7C248B70-5486-4898-8B93-8F298F382DBA}" type="slidenum">
              <a:rPr lang="en-US" smtClean="0"/>
              <a:pPr/>
              <a:t>18</a:t>
            </a:fld>
            <a:endParaRPr lang="en-US" dirty="0"/>
          </a:p>
        </p:txBody>
      </p:sp>
    </p:spTree>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254000" y="254000"/>
            <a:ext cx="11684000" cy="6350000"/>
          </a:xfrm>
          <a:prstGeom prst="rect">
            <a:avLst/>
          </a:prstGeom>
        </p:spPr>
      </p:pic>
      <p:sp>
        <p:nvSpPr>
          <p:cNvPr id="3" name="Date Placeholder 2"/>
          <p:cNvSpPr>
            <a:spLocks noGrp="1"/>
          </p:cNvSpPr>
          <p:nvPr>
            <p:ph type="dt" sz="half" idx="10"/>
          </p:nvPr>
        </p:nvSpPr>
        <p:spPr/>
        <p:txBody>
          <a:bodyPr/>
          <a:lstStyle/>
          <a:p>
            <a:fld id="{08E3CBD8-4D10-4E1A-AF2F-FB39C432B8A8}" type="datetime1">
              <a:rPr lang="en-US" smtClean="0"/>
              <a:t>27-Mar-18</a:t>
            </a:fld>
            <a:endParaRPr lang="en-US" dirty="0"/>
          </a:p>
        </p:txBody>
      </p:sp>
      <p:sp>
        <p:nvSpPr>
          <p:cNvPr id="4" name="Slide Number Placeholder 3"/>
          <p:cNvSpPr>
            <a:spLocks noGrp="1"/>
          </p:cNvSpPr>
          <p:nvPr>
            <p:ph type="sldNum" sz="quarter" idx="12"/>
          </p:nvPr>
        </p:nvSpPr>
        <p:spPr/>
        <p:txBody>
          <a:bodyPr/>
          <a:lstStyle/>
          <a:p>
            <a:fld id="{7C248B70-5486-4898-8B93-8F298F382DBA}" type="slidenum">
              <a:rPr lang="en-US" smtClean="0"/>
              <a:pPr/>
              <a:t>19</a:t>
            </a:fld>
            <a:endParaRPr lang="en-US" dirty="0"/>
          </a:p>
        </p:txBody>
      </p:sp>
    </p:spTree>
    <p:extLst>
      <p:ext uri="{BB962C8B-B14F-4D97-AF65-F5344CB8AC3E}">
        <p14:creationId xmlns:p14="http://schemas.microsoft.com/office/powerpoint/2010/main" val="811274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Kozuka Gothic Pro B" panose="020B0800000000000000" pitchFamily="34" charset="-128"/>
                <a:ea typeface="Kozuka Gothic Pro B" panose="020B0800000000000000" pitchFamily="34" charset="-128"/>
              </a:rPr>
              <a:t>Together</a:t>
            </a:r>
            <a:r>
              <a:rPr lang="en-US" dirty="0">
                <a:latin typeface="Kozuka Gothic Pro L" panose="020B0200000000000000" pitchFamily="34" charset="-128"/>
                <a:ea typeface="Kozuka Gothic Pro L" panose="020B0200000000000000" pitchFamily="34" charset="-128"/>
              </a:rPr>
              <a:t> Initiative</a:t>
            </a:r>
            <a:endParaRPr lang="en-US" dirty="0"/>
          </a:p>
        </p:txBody>
      </p:sp>
      <p:sp>
        <p:nvSpPr>
          <p:cNvPr id="3" name="Content Placeholder 2"/>
          <p:cNvSpPr>
            <a:spLocks noGrp="1"/>
          </p:cNvSpPr>
          <p:nvPr>
            <p:ph idx="1"/>
          </p:nvPr>
        </p:nvSpPr>
        <p:spPr>
          <a:xfrm>
            <a:off x="838200" y="2902988"/>
            <a:ext cx="10515600" cy="1352141"/>
          </a:xfrm>
        </p:spPr>
        <p:txBody>
          <a:bodyPr>
            <a:normAutofit/>
          </a:bodyPr>
          <a:lstStyle/>
          <a:p>
            <a:pPr marL="0" indent="0" algn="ctr">
              <a:buNone/>
            </a:pPr>
            <a:r>
              <a:rPr lang="en-US" sz="4000" dirty="0">
                <a:solidFill>
                  <a:schemeClr val="accent6">
                    <a:lumMod val="75000"/>
                  </a:schemeClr>
                </a:solidFill>
                <a:latin typeface="Kozuka Gothic Pro EL" pitchFamily="34" charset="-128"/>
                <a:ea typeface="Kozuka Gothic Pro EL" pitchFamily="34" charset="-128"/>
              </a:rPr>
              <a:t>A proposed </a:t>
            </a:r>
            <a:r>
              <a:rPr lang="en-US" sz="4000" dirty="0">
                <a:solidFill>
                  <a:schemeClr val="accent6">
                    <a:lumMod val="75000"/>
                  </a:schemeClr>
                </a:solidFill>
                <a:latin typeface="Kozuka Gothic Pro B" pitchFamily="34" charset="-128"/>
                <a:ea typeface="Kozuka Gothic Pro B" pitchFamily="34" charset="-128"/>
              </a:rPr>
              <a:t>platform</a:t>
            </a:r>
            <a:r>
              <a:rPr lang="en-US" sz="4000" dirty="0">
                <a:solidFill>
                  <a:schemeClr val="accent6">
                    <a:lumMod val="75000"/>
                  </a:schemeClr>
                </a:solidFill>
                <a:latin typeface="Kozuka Gothic Pro EL" pitchFamily="34" charset="-128"/>
                <a:ea typeface="Kozuka Gothic Pro EL" pitchFamily="34" charset="-128"/>
              </a:rPr>
              <a:t> for </a:t>
            </a:r>
            <a:r>
              <a:rPr lang="en-US" sz="4000" dirty="0">
                <a:solidFill>
                  <a:schemeClr val="accent6">
                    <a:lumMod val="75000"/>
                  </a:schemeClr>
                </a:solidFill>
                <a:latin typeface="Kozuka Gothic Pro B" pitchFamily="34" charset="-128"/>
                <a:ea typeface="Kozuka Gothic Pro B" pitchFamily="34" charset="-128"/>
              </a:rPr>
              <a:t>learning</a:t>
            </a:r>
            <a:r>
              <a:rPr lang="en-US" sz="4000" dirty="0">
                <a:solidFill>
                  <a:schemeClr val="accent6">
                    <a:lumMod val="75000"/>
                  </a:schemeClr>
                </a:solidFill>
                <a:latin typeface="Kozuka Gothic Pro EL" pitchFamily="34" charset="-128"/>
                <a:ea typeface="Kozuka Gothic Pro EL" pitchFamily="34" charset="-128"/>
              </a:rPr>
              <a:t>, </a:t>
            </a:r>
            <a:r>
              <a:rPr lang="en-US" sz="4000" dirty="0">
                <a:solidFill>
                  <a:schemeClr val="accent6">
                    <a:lumMod val="75000"/>
                  </a:schemeClr>
                </a:solidFill>
                <a:latin typeface="Kozuka Gothic Pro B" pitchFamily="34" charset="-128"/>
                <a:ea typeface="Kozuka Gothic Pro B" pitchFamily="34" charset="-128"/>
              </a:rPr>
              <a:t>advising</a:t>
            </a:r>
            <a:r>
              <a:rPr lang="en-US" sz="4000" dirty="0">
                <a:solidFill>
                  <a:schemeClr val="accent6">
                    <a:lumMod val="75000"/>
                  </a:schemeClr>
                </a:solidFill>
                <a:latin typeface="Kozuka Gothic Pro EL" pitchFamily="34" charset="-128"/>
                <a:ea typeface="Kozuka Gothic Pro EL" pitchFamily="34" charset="-128"/>
              </a:rPr>
              <a:t>, </a:t>
            </a:r>
            <a:r>
              <a:rPr lang="en-US" sz="4000" dirty="0">
                <a:solidFill>
                  <a:schemeClr val="accent6">
                    <a:lumMod val="75000"/>
                  </a:schemeClr>
                </a:solidFill>
                <a:latin typeface="Kozuka Gothic Pro B" pitchFamily="34" charset="-128"/>
                <a:ea typeface="Kozuka Gothic Pro B" pitchFamily="34" charset="-128"/>
              </a:rPr>
              <a:t>transforming</a:t>
            </a:r>
            <a:r>
              <a:rPr lang="en-US" sz="4000" dirty="0">
                <a:solidFill>
                  <a:schemeClr val="accent6">
                    <a:lumMod val="75000"/>
                  </a:schemeClr>
                </a:solidFill>
                <a:latin typeface="Kozuka Gothic Pro EL" pitchFamily="34" charset="-128"/>
                <a:ea typeface="Kozuka Gothic Pro EL" pitchFamily="34" charset="-128"/>
              </a:rPr>
              <a:t> and </a:t>
            </a:r>
            <a:r>
              <a:rPr lang="en-US" sz="4000" dirty="0">
                <a:solidFill>
                  <a:schemeClr val="accent6">
                    <a:lumMod val="75000"/>
                  </a:schemeClr>
                </a:solidFill>
                <a:latin typeface="Kozuka Gothic Pro B" pitchFamily="34" charset="-128"/>
                <a:ea typeface="Kozuka Gothic Pro B" pitchFamily="34" charset="-128"/>
              </a:rPr>
              <a:t>growing</a:t>
            </a:r>
            <a:r>
              <a:rPr lang="en-US" sz="4000" dirty="0">
                <a:solidFill>
                  <a:schemeClr val="accent6">
                    <a:lumMod val="75000"/>
                  </a:schemeClr>
                </a:solidFill>
                <a:latin typeface="Kozuka Gothic Pro EL" pitchFamily="34" charset="-128"/>
                <a:ea typeface="Kozuka Gothic Pro EL" pitchFamily="34" charset="-128"/>
              </a:rPr>
              <a:t> </a:t>
            </a:r>
            <a:r>
              <a:rPr lang="en-US" sz="4000" dirty="0">
                <a:solidFill>
                  <a:schemeClr val="accent6">
                    <a:lumMod val="75000"/>
                  </a:schemeClr>
                </a:solidFill>
                <a:latin typeface="Kozuka Gothic Pro B" pitchFamily="34" charset="-128"/>
                <a:ea typeface="Kozuka Gothic Pro B" pitchFamily="34" charset="-128"/>
              </a:rPr>
              <a:t>together</a:t>
            </a:r>
            <a:r>
              <a:rPr lang="en-US" sz="4000" dirty="0">
                <a:solidFill>
                  <a:schemeClr val="accent6">
                    <a:lumMod val="75000"/>
                  </a:schemeClr>
                </a:solidFill>
                <a:latin typeface="Kozuka Gothic Pro EL" pitchFamily="34" charset="-128"/>
                <a:ea typeface="Kozuka Gothic Pro EL" pitchFamily="34" charset="-128"/>
              </a:rPr>
              <a:t> </a:t>
            </a:r>
          </a:p>
        </p:txBody>
      </p:sp>
      <p:sp>
        <p:nvSpPr>
          <p:cNvPr id="4" name="Date Placeholder 3"/>
          <p:cNvSpPr>
            <a:spLocks noGrp="1"/>
          </p:cNvSpPr>
          <p:nvPr>
            <p:ph type="dt" sz="half" idx="10"/>
          </p:nvPr>
        </p:nvSpPr>
        <p:spPr/>
        <p:txBody>
          <a:bodyPr/>
          <a:lstStyle/>
          <a:p>
            <a:fld id="{727044C2-A0CC-4906-976C-21F2512D1913}" type="datetime1">
              <a:rPr lang="en-US" smtClean="0"/>
              <a:t>27-Mar-18</a:t>
            </a:fld>
            <a:endParaRPr lang="en-US"/>
          </a:p>
        </p:txBody>
      </p:sp>
      <p:sp>
        <p:nvSpPr>
          <p:cNvPr id="5" name="Slide Number Placeholder 4"/>
          <p:cNvSpPr>
            <a:spLocks noGrp="1"/>
          </p:cNvSpPr>
          <p:nvPr>
            <p:ph type="sldNum" sz="quarter" idx="12"/>
          </p:nvPr>
        </p:nvSpPr>
        <p:spPr/>
        <p:txBody>
          <a:bodyPr/>
          <a:lstStyle/>
          <a:p>
            <a:fld id="{7C248B70-5486-4898-8B93-8F298F382DBA}" type="slidenum">
              <a:rPr lang="en-US" smtClean="0"/>
              <a:pPr/>
              <a:t>2</a:t>
            </a:fld>
            <a:endParaRPr lang="en-US"/>
          </a:p>
        </p:txBody>
      </p:sp>
    </p:spTree>
    <p:extLst>
      <p:ext uri="{BB962C8B-B14F-4D97-AF65-F5344CB8AC3E}">
        <p14:creationId xmlns:p14="http://schemas.microsoft.com/office/powerpoint/2010/main" val="363292928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0872" y="1446179"/>
            <a:ext cx="10515600" cy="3365770"/>
          </a:xfrm>
        </p:spPr>
        <p:txBody>
          <a:bodyPr>
            <a:normAutofit/>
          </a:bodyPr>
          <a:lstStyle/>
          <a:p>
            <a:r>
              <a:rPr lang="en-US" dirty="0" smtClean="0">
                <a:latin typeface="Kozuka Gothic Pro EL" pitchFamily="34" charset="-128"/>
                <a:ea typeface="Kozuka Gothic Pro EL" pitchFamily="34" charset="-128"/>
              </a:rPr>
              <a:t>It's far better </a:t>
            </a:r>
            <a:br>
              <a:rPr lang="en-US" dirty="0" smtClean="0">
                <a:latin typeface="Kozuka Gothic Pro EL" pitchFamily="34" charset="-128"/>
                <a:ea typeface="Kozuka Gothic Pro EL" pitchFamily="34" charset="-128"/>
              </a:rPr>
            </a:br>
            <a:r>
              <a:rPr lang="en-US" dirty="0" smtClean="0">
                <a:latin typeface="Kozuka Gothic Pro EL" pitchFamily="34" charset="-128"/>
                <a:ea typeface="Kozuka Gothic Pro EL" pitchFamily="34" charset="-128"/>
              </a:rPr>
              <a:t>to do something </a:t>
            </a:r>
            <a:r>
              <a:rPr lang="en-US" dirty="0" smtClean="0">
                <a:latin typeface="Kozuka Gothic Pro B" pitchFamily="34" charset="-128"/>
                <a:ea typeface="Kozuka Gothic Pro B" pitchFamily="34" charset="-128"/>
              </a:rPr>
              <a:t>imperfectly</a:t>
            </a:r>
            <a:r>
              <a:rPr lang="en-US" dirty="0" smtClean="0">
                <a:latin typeface="Kozuka Gothic Pro EL" pitchFamily="34" charset="-128"/>
                <a:ea typeface="Kozuka Gothic Pro EL" pitchFamily="34" charset="-128"/>
              </a:rPr>
              <a:t> than </a:t>
            </a:r>
            <a:br>
              <a:rPr lang="en-US" dirty="0" smtClean="0">
                <a:latin typeface="Kozuka Gothic Pro EL" pitchFamily="34" charset="-128"/>
                <a:ea typeface="Kozuka Gothic Pro EL" pitchFamily="34" charset="-128"/>
              </a:rPr>
            </a:br>
            <a:r>
              <a:rPr lang="en-US" dirty="0" smtClean="0">
                <a:latin typeface="Kozuka Gothic Pro EL" pitchFamily="34" charset="-128"/>
                <a:ea typeface="Kozuka Gothic Pro EL" pitchFamily="34" charset="-128"/>
              </a:rPr>
              <a:t>to do nothing </a:t>
            </a:r>
            <a:r>
              <a:rPr lang="en-US" dirty="0" smtClean="0">
                <a:latin typeface="Kozuka Gothic Pro B" pitchFamily="34" charset="-128"/>
                <a:ea typeface="Kozuka Gothic Pro B" pitchFamily="34" charset="-128"/>
              </a:rPr>
              <a:t>perfectly</a:t>
            </a:r>
            <a:endParaRPr lang="en-US" dirty="0">
              <a:latin typeface="Kozuka Gothic Pro B" pitchFamily="34" charset="-128"/>
              <a:ea typeface="Kozuka Gothic Pro B" pitchFamily="34" charset="-128"/>
            </a:endParaRPr>
          </a:p>
        </p:txBody>
      </p:sp>
      <p:sp>
        <p:nvSpPr>
          <p:cNvPr id="3" name="Date Placeholder 2"/>
          <p:cNvSpPr>
            <a:spLocks noGrp="1"/>
          </p:cNvSpPr>
          <p:nvPr>
            <p:ph type="dt" sz="half" idx="10"/>
          </p:nvPr>
        </p:nvSpPr>
        <p:spPr/>
        <p:txBody>
          <a:bodyPr/>
          <a:lstStyle/>
          <a:p>
            <a:fld id="{C3354842-EC0F-48F3-ADEA-97EA989F2E00}" type="datetime1">
              <a:rPr lang="en-US" smtClean="0"/>
              <a:t>27-Mar-18</a:t>
            </a:fld>
            <a:endParaRPr lang="en-US"/>
          </a:p>
        </p:txBody>
      </p:sp>
      <p:sp>
        <p:nvSpPr>
          <p:cNvPr id="4" name="Slide Number Placeholder 3"/>
          <p:cNvSpPr>
            <a:spLocks noGrp="1"/>
          </p:cNvSpPr>
          <p:nvPr>
            <p:ph type="sldNum" sz="quarter" idx="12"/>
          </p:nvPr>
        </p:nvSpPr>
        <p:spPr/>
        <p:txBody>
          <a:bodyPr/>
          <a:lstStyle/>
          <a:p>
            <a:fld id="{7C248B70-5486-4898-8B93-8F298F382DBA}" type="slidenum">
              <a:rPr lang="en-US" smtClean="0"/>
              <a:pPr/>
              <a:t>20</a:t>
            </a:fld>
            <a:endParaRPr lang="en-US"/>
          </a:p>
        </p:txBody>
      </p:sp>
    </p:spTree>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Kozuka Gothic Pr6N EL" panose="020B0200000000000000" pitchFamily="34" charset="-128"/>
                <a:ea typeface="Kozuka Gothic Pr6N EL" panose="020B0200000000000000" pitchFamily="34" charset="-128"/>
              </a:rPr>
              <a:t>Create common </a:t>
            </a:r>
            <a:r>
              <a:rPr lang="en-US" dirty="0">
                <a:latin typeface="Kozuka Gothic Pro B" panose="020B0800000000000000" pitchFamily="34" charset="-128"/>
                <a:ea typeface="Kozuka Gothic Pro B" panose="020B0800000000000000" pitchFamily="34" charset="-128"/>
              </a:rPr>
              <a:t>body of knowledge</a:t>
            </a:r>
          </a:p>
        </p:txBody>
      </p:sp>
      <p:sp>
        <p:nvSpPr>
          <p:cNvPr id="3" name="Content Placeholder 2"/>
          <p:cNvSpPr>
            <a:spLocks noGrp="1"/>
          </p:cNvSpPr>
          <p:nvPr>
            <p:ph idx="1"/>
          </p:nvPr>
        </p:nvSpPr>
        <p:spPr>
          <a:xfrm>
            <a:off x="838200" y="1825624"/>
            <a:ext cx="10515600" cy="4782209"/>
          </a:xfrm>
        </p:spPr>
        <p:txBody>
          <a:bodyPr>
            <a:normAutofit fontScale="92500" lnSpcReduction="10000"/>
          </a:bodyPr>
          <a:lstStyle/>
          <a:p>
            <a:pPr>
              <a:buFont typeface="Wingdings" panose="05000000000000000000" pitchFamily="2" charset="2"/>
              <a:buChar char="§"/>
            </a:pPr>
            <a:r>
              <a:rPr lang="en-US" dirty="0">
                <a:latin typeface="Kozuka Gothic Pro B" panose="020B0800000000000000" pitchFamily="34" charset="-128"/>
                <a:ea typeface="Kozuka Gothic Pro B" panose="020B0800000000000000" pitchFamily="34" charset="-128"/>
              </a:rPr>
              <a:t>Learn from each other </a:t>
            </a:r>
            <a:r>
              <a:rPr lang="en-US" dirty="0" smtClean="0">
                <a:latin typeface="Kozuka Gothic Pro EL" panose="020B0200000000000000" pitchFamily="34" charset="-128"/>
                <a:ea typeface="Kozuka Gothic Pro EL" panose="020B0200000000000000" pitchFamily="34" charset="-128"/>
              </a:rPr>
              <a:t>through shared knowledge, toolkits, experiences and proven practices</a:t>
            </a:r>
          </a:p>
          <a:p>
            <a:pPr>
              <a:buFont typeface="Wingdings" panose="05000000000000000000" pitchFamily="2" charset="2"/>
              <a:buChar char="§"/>
            </a:pPr>
            <a:r>
              <a:rPr lang="en-US" dirty="0" smtClean="0">
                <a:latin typeface="Kozuka Gothic Pro B" panose="020B0800000000000000" pitchFamily="34" charset="-128"/>
                <a:ea typeface="Kozuka Gothic Pro B" panose="020B0800000000000000" pitchFamily="34" charset="-128"/>
              </a:rPr>
              <a:t>Build and publish case studies </a:t>
            </a:r>
            <a:r>
              <a:rPr lang="en-US" dirty="0" smtClean="0">
                <a:latin typeface="Kozuka Gothic Pro EL" panose="020B0200000000000000" pitchFamily="34" charset="-128"/>
                <a:ea typeface="Kozuka Gothic Pro EL" panose="020B0200000000000000" pitchFamily="34" charset="-128"/>
              </a:rPr>
              <a:t>(Successful projects and lessons learned)</a:t>
            </a:r>
          </a:p>
          <a:p>
            <a:pPr>
              <a:buFont typeface="Wingdings" panose="05000000000000000000" pitchFamily="2" charset="2"/>
              <a:buChar char="§"/>
            </a:pPr>
            <a:r>
              <a:rPr lang="en-US" dirty="0">
                <a:latin typeface="Kozuka Gothic Pro B" panose="020B0800000000000000" pitchFamily="34" charset="-128"/>
                <a:ea typeface="Kozuka Gothic Pro B" panose="020B0800000000000000" pitchFamily="34" charset="-128"/>
              </a:rPr>
              <a:t>Deep drive on common challenges</a:t>
            </a:r>
            <a:r>
              <a:rPr lang="en-US" dirty="0" smtClean="0">
                <a:latin typeface="Kozuka Gothic Pro EL" panose="020B0200000000000000" pitchFamily="34" charset="-128"/>
                <a:ea typeface="Kozuka Gothic Pro EL" panose="020B0200000000000000" pitchFamily="34" charset="-128"/>
              </a:rPr>
              <a:t>(Scope management, budgeting, quality matrix etc.)</a:t>
            </a:r>
          </a:p>
          <a:p>
            <a:pPr>
              <a:buFont typeface="Wingdings" panose="05000000000000000000" pitchFamily="2" charset="2"/>
              <a:buChar char="§"/>
            </a:pPr>
            <a:r>
              <a:rPr lang="en-US" dirty="0">
                <a:latin typeface="Kozuka Gothic Pro B" panose="020B0800000000000000" pitchFamily="34" charset="-128"/>
                <a:ea typeface="Kozuka Gothic Pro B" panose="020B0800000000000000" pitchFamily="34" charset="-128"/>
              </a:rPr>
              <a:t>Adopting/developing standards and maturity models</a:t>
            </a:r>
          </a:p>
          <a:p>
            <a:pPr>
              <a:buFont typeface="Wingdings" panose="05000000000000000000" pitchFamily="2" charset="2"/>
              <a:buChar char="§"/>
            </a:pPr>
            <a:r>
              <a:rPr lang="en-US" dirty="0">
                <a:latin typeface="Kozuka Gothic Pro B" panose="020B0800000000000000" pitchFamily="34" charset="-128"/>
                <a:ea typeface="Kozuka Gothic Pro B" panose="020B0800000000000000" pitchFamily="34" charset="-128"/>
              </a:rPr>
              <a:t>Building templates </a:t>
            </a:r>
            <a:r>
              <a:rPr lang="en-US" dirty="0" smtClean="0">
                <a:latin typeface="Kozuka Gothic Pro EL" panose="020B0200000000000000" pitchFamily="34" charset="-128"/>
                <a:ea typeface="Kozuka Gothic Pro EL" panose="020B0200000000000000" pitchFamily="34" charset="-128"/>
              </a:rPr>
              <a:t>(BRD, SRS, PM, case study etc.) </a:t>
            </a:r>
          </a:p>
          <a:p>
            <a:pPr>
              <a:buFont typeface="Wingdings" panose="05000000000000000000" pitchFamily="2" charset="2"/>
              <a:buChar char="§"/>
            </a:pPr>
            <a:r>
              <a:rPr lang="en-US" dirty="0">
                <a:latin typeface="Kozuka Gothic Pro B" panose="020B0800000000000000" pitchFamily="34" charset="-128"/>
                <a:ea typeface="Kozuka Gothic Pro B" panose="020B0800000000000000" pitchFamily="34" charset="-128"/>
              </a:rPr>
              <a:t>Standard Proposal Formats </a:t>
            </a:r>
            <a:r>
              <a:rPr lang="en-US" dirty="0" smtClean="0">
                <a:latin typeface="Kozuka Gothic Pro EL" panose="020B0200000000000000" pitchFamily="34" charset="-128"/>
                <a:ea typeface="Kozuka Gothic Pro EL" panose="020B0200000000000000" pitchFamily="34" charset="-128"/>
              </a:rPr>
              <a:t>(DPP, TPP, </a:t>
            </a:r>
            <a:r>
              <a:rPr lang="en-US" dirty="0" err="1" smtClean="0">
                <a:latin typeface="Kozuka Gothic Pro EL" panose="020B0200000000000000" pitchFamily="34" charset="-128"/>
                <a:ea typeface="Kozuka Gothic Pro EL" panose="020B0200000000000000" pitchFamily="34" charset="-128"/>
              </a:rPr>
              <a:t>ToR</a:t>
            </a:r>
            <a:r>
              <a:rPr lang="en-US" dirty="0" smtClean="0">
                <a:latin typeface="Kozuka Gothic Pro EL" panose="020B0200000000000000" pitchFamily="34" charset="-128"/>
                <a:ea typeface="Kozuka Gothic Pro EL" panose="020B0200000000000000" pitchFamily="34" charset="-128"/>
              </a:rPr>
              <a:t> etc.)</a:t>
            </a:r>
          </a:p>
          <a:p>
            <a:pPr>
              <a:buFont typeface="Wingdings" panose="05000000000000000000" pitchFamily="2" charset="2"/>
              <a:buChar char="§"/>
            </a:pPr>
            <a:r>
              <a:rPr lang="en-US" dirty="0">
                <a:latin typeface="Kozuka Gothic Pro B" panose="020B0800000000000000" pitchFamily="34" charset="-128"/>
                <a:ea typeface="Kozuka Gothic Pro B" panose="020B0800000000000000" pitchFamily="34" charset="-128"/>
              </a:rPr>
              <a:t>Analyze, localize and adopt </a:t>
            </a:r>
            <a:r>
              <a:rPr lang="en-US" dirty="0" smtClean="0">
                <a:latin typeface="Kozuka Gothic Pro EL" panose="020B0200000000000000" pitchFamily="34" charset="-128"/>
                <a:ea typeface="Kozuka Gothic Pro EL" panose="020B0200000000000000" pitchFamily="34" charset="-128"/>
              </a:rPr>
              <a:t>international </a:t>
            </a:r>
            <a:r>
              <a:rPr lang="en-US" dirty="0">
                <a:latin typeface="Kozuka Gothic Pro B" panose="020B0800000000000000" pitchFamily="34" charset="-128"/>
                <a:ea typeface="Kozuka Gothic Pro B" panose="020B0800000000000000" pitchFamily="34" charset="-128"/>
              </a:rPr>
              <a:t>best processes </a:t>
            </a:r>
            <a:r>
              <a:rPr lang="en-US" dirty="0" smtClean="0">
                <a:latin typeface="Kozuka Gothic Pro EL" panose="020B0200000000000000" pitchFamily="34" charset="-128"/>
                <a:ea typeface="Kozuka Gothic Pro EL" panose="020B0200000000000000" pitchFamily="34" charset="-128"/>
              </a:rPr>
              <a:t>(Lean Service Creation, Value proposition,  Minimum Viable Product (MVP) etc.)</a:t>
            </a:r>
          </a:p>
        </p:txBody>
      </p:sp>
      <p:sp>
        <p:nvSpPr>
          <p:cNvPr id="4" name="Date Placeholder 3"/>
          <p:cNvSpPr>
            <a:spLocks noGrp="1"/>
          </p:cNvSpPr>
          <p:nvPr>
            <p:ph type="dt" sz="half" idx="10"/>
          </p:nvPr>
        </p:nvSpPr>
        <p:spPr/>
        <p:txBody>
          <a:bodyPr/>
          <a:lstStyle/>
          <a:p>
            <a:fld id="{2F139919-D447-4F62-AF5C-9689BAB4B78E}" type="datetime1">
              <a:rPr lang="en-US" smtClean="0"/>
              <a:t>27-Mar-18</a:t>
            </a:fld>
            <a:endParaRPr lang="en-US"/>
          </a:p>
        </p:txBody>
      </p:sp>
      <p:sp>
        <p:nvSpPr>
          <p:cNvPr id="5" name="Slide Number Placeholder 4"/>
          <p:cNvSpPr>
            <a:spLocks noGrp="1"/>
          </p:cNvSpPr>
          <p:nvPr>
            <p:ph type="sldNum" sz="quarter" idx="12"/>
          </p:nvPr>
        </p:nvSpPr>
        <p:spPr/>
        <p:txBody>
          <a:bodyPr/>
          <a:lstStyle/>
          <a:p>
            <a:fld id="{7C248B70-5486-4898-8B93-8F298F382DBA}" type="slidenum">
              <a:rPr lang="en-US" smtClean="0"/>
              <a:pPr/>
              <a:t>21</a:t>
            </a:fld>
            <a:endParaRPr lang="en-US"/>
          </a:p>
        </p:txBody>
      </p:sp>
    </p:spTree>
    <p:extLst>
      <p:ext uri="{BB962C8B-B14F-4D97-AF65-F5344CB8AC3E}">
        <p14:creationId xmlns:p14="http://schemas.microsoft.com/office/powerpoint/2010/main" val="2561336017"/>
      </p:ext>
    </p:extLst>
  </p:cSld>
  <p:clrMapOvr>
    <a:masterClrMapping/>
  </p:clrMapOvr>
  <p:transition spd="med">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Kozuka Gothic Pro B" panose="020B0800000000000000" pitchFamily="34" charset="-128"/>
                <a:ea typeface="Kozuka Gothic Pro B" panose="020B0800000000000000" pitchFamily="34" charset="-128"/>
              </a:rPr>
              <a:t>Test</a:t>
            </a:r>
            <a:r>
              <a:rPr lang="en-US" dirty="0" smtClean="0">
                <a:latin typeface="Kozuka Gothic Pro EL" panose="020B0200000000000000" pitchFamily="34" charset="-128"/>
                <a:ea typeface="Kozuka Gothic Pro EL" panose="020B0200000000000000" pitchFamily="34" charset="-128"/>
              </a:rPr>
              <a:t> and </a:t>
            </a:r>
            <a:r>
              <a:rPr lang="en-US" dirty="0">
                <a:latin typeface="Kozuka Gothic Pro B" panose="020B0800000000000000" pitchFamily="34" charset="-128"/>
                <a:ea typeface="Kozuka Gothic Pro B" panose="020B0800000000000000" pitchFamily="34" charset="-128"/>
              </a:rPr>
              <a:t>localize</a:t>
            </a:r>
            <a:r>
              <a:rPr lang="en-US" dirty="0" smtClean="0">
                <a:latin typeface="Kozuka Gothic Pro EL" panose="020B0200000000000000" pitchFamily="34" charset="-128"/>
                <a:ea typeface="Kozuka Gothic Pro EL" panose="020B0200000000000000" pitchFamily="34" charset="-128"/>
              </a:rPr>
              <a:t> best practices and templates </a:t>
            </a:r>
            <a:endParaRPr lang="en-US" dirty="0">
              <a:latin typeface="Kozuka Gothic Pro EL" panose="020B0200000000000000" pitchFamily="34" charset="-128"/>
              <a:ea typeface="Kozuka Gothic Pro EL" panose="020B0200000000000000" pitchFamily="34" charset="-128"/>
            </a:endParaRPr>
          </a:p>
        </p:txBody>
      </p:sp>
      <p:sp>
        <p:nvSpPr>
          <p:cNvPr id="3" name="Content Placeholder 2"/>
          <p:cNvSpPr>
            <a:spLocks noGrp="1"/>
          </p:cNvSpPr>
          <p:nvPr>
            <p:ph idx="1"/>
          </p:nvPr>
        </p:nvSpPr>
        <p:spPr/>
        <p:txBody>
          <a:bodyPr>
            <a:normAutofit/>
          </a:bodyPr>
          <a:lstStyle/>
          <a:p>
            <a:pPr lvl="0">
              <a:buFont typeface="Wingdings" panose="05000000000000000000" pitchFamily="2" charset="2"/>
              <a:buChar char="§"/>
            </a:pPr>
            <a:r>
              <a:rPr lang="en-US" dirty="0" smtClean="0">
                <a:latin typeface="Kozuka Gothic Pro B" panose="020B0800000000000000" pitchFamily="34" charset="-128"/>
                <a:ea typeface="Kozuka Gothic Pro B" panose="020B0800000000000000" pitchFamily="34" charset="-128"/>
              </a:rPr>
              <a:t>Lean Service Creation</a:t>
            </a:r>
          </a:p>
          <a:p>
            <a:pPr lvl="0">
              <a:buFont typeface="Wingdings" panose="05000000000000000000" pitchFamily="2" charset="2"/>
              <a:buChar char="§"/>
            </a:pPr>
            <a:r>
              <a:rPr lang="en-US" dirty="0" smtClean="0">
                <a:latin typeface="Kozuka Gothic Pro B" panose="020B0800000000000000" pitchFamily="34" charset="-128"/>
                <a:ea typeface="Kozuka Gothic Pro B" panose="020B0800000000000000" pitchFamily="34" charset="-128"/>
              </a:rPr>
              <a:t>Platform innovation kit</a:t>
            </a:r>
            <a:endParaRPr lang="en-US" dirty="0">
              <a:latin typeface="Kozuka Gothic Pro B" panose="020B0800000000000000" pitchFamily="34" charset="-128"/>
              <a:ea typeface="Kozuka Gothic Pro B" panose="020B0800000000000000" pitchFamily="34" charset="-128"/>
            </a:endParaRPr>
          </a:p>
          <a:p>
            <a:pPr lvl="0">
              <a:buFont typeface="Wingdings" panose="05000000000000000000" pitchFamily="2" charset="2"/>
              <a:buChar char="§"/>
            </a:pPr>
            <a:r>
              <a:rPr lang="en-US" dirty="0">
                <a:latin typeface="Kozuka Gothic Pro B" panose="020B0800000000000000" pitchFamily="34" charset="-128"/>
                <a:ea typeface="Kozuka Gothic Pro B" panose="020B0800000000000000" pitchFamily="34" charset="-128"/>
              </a:rPr>
              <a:t>Project</a:t>
            </a:r>
            <a:r>
              <a:rPr lang="en-US" dirty="0" smtClean="0">
                <a:latin typeface="Kozuka Gothic Pro EL" panose="020B0200000000000000" pitchFamily="34" charset="-128"/>
                <a:ea typeface="Kozuka Gothic Pro EL" panose="020B0200000000000000" pitchFamily="34" charset="-128"/>
              </a:rPr>
              <a:t> </a:t>
            </a:r>
            <a:r>
              <a:rPr lang="en-US" dirty="0">
                <a:latin typeface="Kozuka Gothic Pro B" panose="020B0800000000000000" pitchFamily="34" charset="-128"/>
                <a:ea typeface="Kozuka Gothic Pro B" panose="020B0800000000000000" pitchFamily="34" charset="-128"/>
              </a:rPr>
              <a:t>Management</a:t>
            </a:r>
            <a:r>
              <a:rPr lang="en-US" dirty="0" smtClean="0">
                <a:latin typeface="Kozuka Gothic Pro EL" panose="020B0200000000000000" pitchFamily="34" charset="-128"/>
                <a:ea typeface="Kozuka Gothic Pro EL" panose="020B0200000000000000" pitchFamily="34" charset="-128"/>
              </a:rPr>
              <a:t> for small service companies</a:t>
            </a:r>
            <a:endParaRPr lang="en-US" dirty="0">
              <a:latin typeface="Kozuka Gothic Pro EL" panose="020B0200000000000000" pitchFamily="34" charset="-128"/>
              <a:ea typeface="Kozuka Gothic Pro EL" panose="020B0200000000000000" pitchFamily="34" charset="-128"/>
            </a:endParaRPr>
          </a:p>
          <a:p>
            <a:pPr lvl="0">
              <a:buFont typeface="Wingdings" panose="05000000000000000000" pitchFamily="2" charset="2"/>
              <a:buChar char="§"/>
            </a:pPr>
            <a:r>
              <a:rPr lang="en-US" dirty="0">
                <a:latin typeface="Kozuka Gothic Pro B" panose="020B0800000000000000" pitchFamily="34" charset="-128"/>
                <a:ea typeface="Kozuka Gothic Pro B" panose="020B0800000000000000" pitchFamily="34" charset="-128"/>
              </a:rPr>
              <a:t>Scope</a:t>
            </a:r>
            <a:r>
              <a:rPr lang="en-US" dirty="0" smtClean="0">
                <a:latin typeface="Kozuka Gothic Pro EL" panose="020B0200000000000000" pitchFamily="34" charset="-128"/>
                <a:ea typeface="Kozuka Gothic Pro EL" panose="020B0200000000000000" pitchFamily="34" charset="-128"/>
              </a:rPr>
              <a:t> </a:t>
            </a:r>
            <a:r>
              <a:rPr lang="en-US" dirty="0" smtClean="0">
                <a:latin typeface="Kozuka Gothic Pro B" panose="020B0800000000000000" pitchFamily="34" charset="-128"/>
                <a:ea typeface="Kozuka Gothic Pro B" panose="020B0800000000000000" pitchFamily="34" charset="-128"/>
              </a:rPr>
              <a:t>management </a:t>
            </a:r>
            <a:r>
              <a:rPr lang="en-US" dirty="0">
                <a:latin typeface="Kozuka Gothic Pro EL" panose="020B0200000000000000" pitchFamily="34" charset="-128"/>
                <a:ea typeface="Kozuka Gothic Pro EL" panose="020B0200000000000000" pitchFamily="34" charset="-128"/>
              </a:rPr>
              <a:t>(LSC, Lego Serious Play etc.)</a:t>
            </a:r>
          </a:p>
          <a:p>
            <a:pPr lvl="0">
              <a:buFont typeface="Wingdings" panose="05000000000000000000" pitchFamily="2" charset="2"/>
              <a:buChar char="§"/>
            </a:pPr>
            <a:r>
              <a:rPr lang="en-US" dirty="0" smtClean="0">
                <a:latin typeface="Kozuka Gothic Pro B" panose="020B0800000000000000" pitchFamily="34" charset="-128"/>
                <a:ea typeface="Kozuka Gothic Pro B" panose="020B0800000000000000" pitchFamily="34" charset="-128"/>
              </a:rPr>
              <a:t>Method Kits</a:t>
            </a:r>
            <a:endParaRPr lang="en-US" dirty="0">
              <a:latin typeface="Kozuka Gothic Pro B" panose="020B0800000000000000" pitchFamily="34" charset="-128"/>
              <a:ea typeface="Kozuka Gothic Pro B" panose="020B0800000000000000" pitchFamily="34" charset="-128"/>
            </a:endParaRPr>
          </a:p>
          <a:p>
            <a:pPr lvl="0">
              <a:buFont typeface="Wingdings" panose="05000000000000000000" pitchFamily="2" charset="2"/>
              <a:buChar char="§"/>
            </a:pPr>
            <a:r>
              <a:rPr lang="en-US" dirty="0" smtClean="0">
                <a:latin typeface="Kozuka Gothic Pro B" panose="020B0800000000000000" pitchFamily="34" charset="-128"/>
                <a:ea typeface="Kozuka Gothic Pro B" panose="020B0800000000000000" pitchFamily="34" charset="-128"/>
              </a:rPr>
              <a:t>Budgeting</a:t>
            </a:r>
            <a:endParaRPr lang="en-US" dirty="0">
              <a:latin typeface="Kozuka Gothic Pro B" panose="020B0800000000000000" pitchFamily="34" charset="-128"/>
              <a:ea typeface="Kozuka Gothic Pro B" panose="020B0800000000000000" pitchFamily="34" charset="-128"/>
            </a:endParaRPr>
          </a:p>
          <a:p>
            <a:pPr lvl="0">
              <a:buFont typeface="Wingdings" panose="05000000000000000000" pitchFamily="2" charset="2"/>
              <a:buChar char="§"/>
            </a:pPr>
            <a:r>
              <a:rPr lang="en-US" dirty="0" smtClean="0">
                <a:latin typeface="Kozuka Gothic Pro EL" panose="020B0200000000000000" pitchFamily="34" charset="-128"/>
                <a:ea typeface="Kozuka Gothic Pro EL" panose="020B0200000000000000" pitchFamily="34" charset="-128"/>
              </a:rPr>
              <a:t>Unlearn, learn and </a:t>
            </a:r>
            <a:r>
              <a:rPr lang="en-US" dirty="0">
                <a:latin typeface="Kozuka Gothic Pro B" panose="020B0800000000000000" pitchFamily="34" charset="-128"/>
                <a:ea typeface="Kozuka Gothic Pro B" panose="020B0800000000000000" pitchFamily="34" charset="-128"/>
              </a:rPr>
              <a:t>building</a:t>
            </a:r>
            <a:r>
              <a:rPr lang="en-US" dirty="0" smtClean="0">
                <a:latin typeface="Kozuka Gothic Pro EL" panose="020B0200000000000000" pitchFamily="34" charset="-128"/>
                <a:ea typeface="Kozuka Gothic Pro EL" panose="020B0200000000000000" pitchFamily="34" charset="-128"/>
              </a:rPr>
              <a:t> </a:t>
            </a:r>
            <a:r>
              <a:rPr lang="en-US" dirty="0">
                <a:latin typeface="Kozuka Gothic Pro B" panose="020B0800000000000000" pitchFamily="34" charset="-128"/>
                <a:ea typeface="Kozuka Gothic Pro B" panose="020B0800000000000000" pitchFamily="34" charset="-128"/>
              </a:rPr>
              <a:t>new</a:t>
            </a:r>
            <a:r>
              <a:rPr lang="en-US" dirty="0" smtClean="0">
                <a:latin typeface="Kozuka Gothic Pro EL" panose="020B0200000000000000" pitchFamily="34" charset="-128"/>
                <a:ea typeface="Kozuka Gothic Pro EL" panose="020B0200000000000000" pitchFamily="34" charset="-128"/>
              </a:rPr>
              <a:t> </a:t>
            </a:r>
            <a:r>
              <a:rPr lang="en-US" dirty="0" smtClean="0">
                <a:latin typeface="Kozuka Gothic Pro B" panose="020B0800000000000000" pitchFamily="34" charset="-128"/>
                <a:ea typeface="Kozuka Gothic Pro B" panose="020B0800000000000000" pitchFamily="34" charset="-128"/>
              </a:rPr>
              <a:t>culture etc.</a:t>
            </a:r>
            <a:endParaRPr lang="en-US" dirty="0">
              <a:latin typeface="Kozuka Gothic Pro B" panose="020B0800000000000000" pitchFamily="34" charset="-128"/>
              <a:ea typeface="Kozuka Gothic Pro B" panose="020B0800000000000000" pitchFamily="34" charset="-128"/>
            </a:endParaRPr>
          </a:p>
        </p:txBody>
      </p:sp>
      <p:sp>
        <p:nvSpPr>
          <p:cNvPr id="4" name="Date Placeholder 3"/>
          <p:cNvSpPr>
            <a:spLocks noGrp="1"/>
          </p:cNvSpPr>
          <p:nvPr>
            <p:ph type="dt" sz="half" idx="10"/>
          </p:nvPr>
        </p:nvSpPr>
        <p:spPr/>
        <p:txBody>
          <a:bodyPr/>
          <a:lstStyle/>
          <a:p>
            <a:fld id="{0ECC1454-82E2-4304-BD34-0DBBA8E5DA9F}" type="datetime1">
              <a:rPr lang="en-US" smtClean="0"/>
              <a:t>27-Mar-18</a:t>
            </a:fld>
            <a:endParaRPr lang="en-US" dirty="0"/>
          </a:p>
        </p:txBody>
      </p:sp>
      <p:sp>
        <p:nvSpPr>
          <p:cNvPr id="5" name="Slide Number Placeholder 4"/>
          <p:cNvSpPr>
            <a:spLocks noGrp="1"/>
          </p:cNvSpPr>
          <p:nvPr>
            <p:ph type="sldNum" sz="quarter" idx="12"/>
          </p:nvPr>
        </p:nvSpPr>
        <p:spPr/>
        <p:txBody>
          <a:bodyPr/>
          <a:lstStyle/>
          <a:p>
            <a:fld id="{7C248B70-5486-4898-8B93-8F298F382DBA}" type="slidenum">
              <a:rPr lang="en-US" smtClean="0"/>
              <a:pPr/>
              <a:t>22</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199" y="1058417"/>
            <a:ext cx="9353648" cy="5261427"/>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058417"/>
            <a:ext cx="7015236" cy="5261427"/>
          </a:xfrm>
          <a:prstGeom prst="rect">
            <a:avLst/>
          </a:prstGeom>
        </p:spPr>
      </p:pic>
      <p:pic>
        <p:nvPicPr>
          <p:cNvPr id="1026" name="Picture 2"/>
          <p:cNvPicPr>
            <a:picLocks noChangeAspect="1" noChangeArrowheads="1"/>
          </p:cNvPicPr>
          <p:nvPr/>
        </p:nvPicPr>
        <p:blipFill>
          <a:blip r:embed="rId4"/>
          <a:srcRect l="19252" t="9590" r="19261" b="13858"/>
          <a:stretch>
            <a:fillRect/>
          </a:stretch>
        </p:blipFill>
        <p:spPr bwMode="auto">
          <a:xfrm>
            <a:off x="672219" y="84160"/>
            <a:ext cx="9133489" cy="6396323"/>
          </a:xfrm>
          <a:prstGeom prst="rect">
            <a:avLst/>
          </a:prstGeom>
          <a:noFill/>
          <a:ln w="9525">
            <a:noFill/>
            <a:miter lim="800000"/>
            <a:headEnd/>
            <a:tailEnd/>
          </a:ln>
          <a:effectLst/>
        </p:spPr>
      </p:pic>
      <p:pic>
        <p:nvPicPr>
          <p:cNvPr id="1028" name="Picture 4"/>
          <p:cNvPicPr>
            <a:picLocks noChangeAspect="1" noChangeArrowheads="1"/>
          </p:cNvPicPr>
          <p:nvPr/>
        </p:nvPicPr>
        <p:blipFill>
          <a:blip r:embed="rId5"/>
          <a:srcRect l="19892" t="10517" r="20560" b="15460"/>
          <a:stretch>
            <a:fillRect/>
          </a:stretch>
        </p:blipFill>
        <p:spPr bwMode="auto">
          <a:xfrm>
            <a:off x="732106" y="-57114"/>
            <a:ext cx="9266672" cy="6479627"/>
          </a:xfrm>
          <a:prstGeom prst="rect">
            <a:avLst/>
          </a:prstGeom>
          <a:noFill/>
          <a:ln w="9525">
            <a:noFill/>
            <a:miter lim="800000"/>
            <a:headEnd/>
            <a:tailEnd/>
          </a:ln>
          <a:effectLst/>
        </p:spPr>
      </p:pic>
      <p:pic>
        <p:nvPicPr>
          <p:cNvPr id="1030" name="Picture 6"/>
          <p:cNvPicPr>
            <a:picLocks noChangeAspect="1" noChangeArrowheads="1"/>
          </p:cNvPicPr>
          <p:nvPr/>
        </p:nvPicPr>
        <p:blipFill>
          <a:blip r:embed="rId6"/>
          <a:srcRect l="29720" t="35575" r="30323" b="7644"/>
          <a:stretch>
            <a:fillRect/>
          </a:stretch>
        </p:blipFill>
        <p:spPr bwMode="auto">
          <a:xfrm>
            <a:off x="555349" y="159234"/>
            <a:ext cx="7928588" cy="6337738"/>
          </a:xfrm>
          <a:prstGeom prst="rect">
            <a:avLst/>
          </a:prstGeom>
          <a:noFill/>
          <a:ln w="9525">
            <a:noFill/>
            <a:miter lim="800000"/>
            <a:headEnd/>
            <a:tailEnd/>
          </a:ln>
          <a:effectLst/>
        </p:spPr>
      </p:pic>
      <p:pic>
        <p:nvPicPr>
          <p:cNvPr id="8" name="Picture 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32105" y="303520"/>
            <a:ext cx="6176963" cy="6176963"/>
          </a:xfrm>
          <a:prstGeom prst="rect">
            <a:avLst/>
          </a:prstGeom>
        </p:spPr>
      </p:pic>
      <p:pic>
        <p:nvPicPr>
          <p:cNvPr id="9" name="Picture 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32104" y="268367"/>
            <a:ext cx="6236850" cy="6236850"/>
          </a:xfrm>
          <a:prstGeom prst="rect">
            <a:avLst/>
          </a:prstGeom>
        </p:spPr>
      </p:pic>
      <p:pic>
        <p:nvPicPr>
          <p:cNvPr id="10" name="Picture 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853436" y="1309688"/>
            <a:ext cx="3190875" cy="762000"/>
          </a:xfrm>
          <a:prstGeom prst="rect">
            <a:avLst/>
          </a:prstGeom>
        </p:spPr>
      </p:pic>
    </p:spTree>
    <p:extLst>
      <p:ext uri="{BB962C8B-B14F-4D97-AF65-F5344CB8AC3E}">
        <p14:creationId xmlns:p14="http://schemas.microsoft.com/office/powerpoint/2010/main" val="2815940442"/>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6"/>
                                        </p:tgtEl>
                                      </p:cBhvr>
                                    </p:animEffect>
                                    <p:set>
                                      <p:cBhvr>
                                        <p:cTn id="17" dur="1" fill="hold">
                                          <p:stCondLst>
                                            <p:cond delay="499"/>
                                          </p:stCondLst>
                                        </p:cTn>
                                        <p:tgtEl>
                                          <p:spTgt spid="6"/>
                                        </p:tgtEl>
                                        <p:attrNameLst>
                                          <p:attrName>style.visibility</p:attrName>
                                        </p:attrNameLst>
                                      </p:cBhvr>
                                      <p:to>
                                        <p:strVal val="hidden"/>
                                      </p:to>
                                    </p:set>
                                  </p:childTnLst>
                                </p:cTn>
                              </p:par>
                              <p:par>
                                <p:cTn id="18" presetID="10" presetClass="exit" presetSubtype="0" fill="hold" nodeType="withEffect">
                                  <p:stCondLst>
                                    <p:cond delay="0"/>
                                  </p:stCondLst>
                                  <p:childTnLst>
                                    <p:animEffect transition="out" filter="fade">
                                      <p:cBhvr>
                                        <p:cTn id="19" dur="500"/>
                                        <p:tgtEl>
                                          <p:spTgt spid="7"/>
                                        </p:tgtEl>
                                      </p:cBhvr>
                                    </p:animEffect>
                                    <p:set>
                                      <p:cBhvr>
                                        <p:cTn id="20" dur="1" fill="hold">
                                          <p:stCondLst>
                                            <p:cond delay="499"/>
                                          </p:stCondLst>
                                        </p:cTn>
                                        <p:tgtEl>
                                          <p:spTgt spid="7"/>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026"/>
                                        </p:tgtEl>
                                        <p:attrNameLst>
                                          <p:attrName>style.visibility</p:attrName>
                                        </p:attrNameLst>
                                      </p:cBhvr>
                                      <p:to>
                                        <p:strVal val="visible"/>
                                      </p:to>
                                    </p:set>
                                    <p:animEffect transition="in" filter="fade">
                                      <p:cBhvr>
                                        <p:cTn id="25" dur="500"/>
                                        <p:tgtEl>
                                          <p:spTgt spid="102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028"/>
                                        </p:tgtEl>
                                        <p:attrNameLst>
                                          <p:attrName>style.visibility</p:attrName>
                                        </p:attrNameLst>
                                      </p:cBhvr>
                                      <p:to>
                                        <p:strVal val="visible"/>
                                      </p:to>
                                    </p:set>
                                    <p:animEffect transition="in" filter="fade">
                                      <p:cBhvr>
                                        <p:cTn id="30" dur="500"/>
                                        <p:tgtEl>
                                          <p:spTgt spid="1028"/>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030"/>
                                        </p:tgtEl>
                                        <p:attrNameLst>
                                          <p:attrName>style.visibility</p:attrName>
                                        </p:attrNameLst>
                                      </p:cBhvr>
                                      <p:to>
                                        <p:strVal val="visible"/>
                                      </p:to>
                                    </p:set>
                                    <p:animEffect transition="in" filter="fade">
                                      <p:cBhvr>
                                        <p:cTn id="35" dur="500"/>
                                        <p:tgtEl>
                                          <p:spTgt spid="1030"/>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xit" presetSubtype="0" fill="hold" nodeType="clickEffect">
                                  <p:stCondLst>
                                    <p:cond delay="0"/>
                                  </p:stCondLst>
                                  <p:childTnLst>
                                    <p:animEffect transition="out" filter="fade">
                                      <p:cBhvr>
                                        <p:cTn id="39" dur="500"/>
                                        <p:tgtEl>
                                          <p:spTgt spid="1026"/>
                                        </p:tgtEl>
                                      </p:cBhvr>
                                    </p:animEffect>
                                    <p:set>
                                      <p:cBhvr>
                                        <p:cTn id="40" dur="1" fill="hold">
                                          <p:stCondLst>
                                            <p:cond delay="499"/>
                                          </p:stCondLst>
                                        </p:cTn>
                                        <p:tgtEl>
                                          <p:spTgt spid="1026"/>
                                        </p:tgtEl>
                                        <p:attrNameLst>
                                          <p:attrName>style.visibility</p:attrName>
                                        </p:attrNameLst>
                                      </p:cBhvr>
                                      <p:to>
                                        <p:strVal val="hidden"/>
                                      </p:to>
                                    </p:set>
                                  </p:childTnLst>
                                </p:cTn>
                              </p:par>
                              <p:par>
                                <p:cTn id="41" presetID="10" presetClass="exit" presetSubtype="0" fill="hold" nodeType="withEffect">
                                  <p:stCondLst>
                                    <p:cond delay="0"/>
                                  </p:stCondLst>
                                  <p:childTnLst>
                                    <p:animEffect transition="out" filter="fade">
                                      <p:cBhvr>
                                        <p:cTn id="42" dur="500"/>
                                        <p:tgtEl>
                                          <p:spTgt spid="1028"/>
                                        </p:tgtEl>
                                      </p:cBhvr>
                                    </p:animEffect>
                                    <p:set>
                                      <p:cBhvr>
                                        <p:cTn id="43" dur="1" fill="hold">
                                          <p:stCondLst>
                                            <p:cond delay="499"/>
                                          </p:stCondLst>
                                        </p:cTn>
                                        <p:tgtEl>
                                          <p:spTgt spid="1028"/>
                                        </p:tgtEl>
                                        <p:attrNameLst>
                                          <p:attrName>style.visibility</p:attrName>
                                        </p:attrNameLst>
                                      </p:cBhvr>
                                      <p:to>
                                        <p:strVal val="hidden"/>
                                      </p:to>
                                    </p:set>
                                  </p:childTnLst>
                                </p:cTn>
                              </p:par>
                              <p:par>
                                <p:cTn id="44" presetID="10" presetClass="exit" presetSubtype="0" fill="hold" nodeType="withEffect">
                                  <p:stCondLst>
                                    <p:cond delay="0"/>
                                  </p:stCondLst>
                                  <p:childTnLst>
                                    <p:animEffect transition="out" filter="fade">
                                      <p:cBhvr>
                                        <p:cTn id="45" dur="500"/>
                                        <p:tgtEl>
                                          <p:spTgt spid="1030"/>
                                        </p:tgtEl>
                                      </p:cBhvr>
                                    </p:animEffect>
                                    <p:set>
                                      <p:cBhvr>
                                        <p:cTn id="46" dur="1" fill="hold">
                                          <p:stCondLst>
                                            <p:cond delay="499"/>
                                          </p:stCondLst>
                                        </p:cTn>
                                        <p:tgtEl>
                                          <p:spTgt spid="1030"/>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9"/>
                                        </p:tgtEl>
                                        <p:attrNameLst>
                                          <p:attrName>style.visibility</p:attrName>
                                        </p:attrNameLst>
                                      </p:cBhvr>
                                      <p:to>
                                        <p:strVal val="visible"/>
                                      </p:to>
                                    </p:set>
                                    <p:animEffect transition="in" filter="fade">
                                      <p:cBhvr>
                                        <p:cTn id="51" dur="500"/>
                                        <p:tgtEl>
                                          <p:spTgt spid="9"/>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xit" presetSubtype="0" fill="hold" nodeType="clickEffect">
                                  <p:stCondLst>
                                    <p:cond delay="0"/>
                                  </p:stCondLst>
                                  <p:childTnLst>
                                    <p:animEffect transition="out" filter="fade">
                                      <p:cBhvr>
                                        <p:cTn id="55" dur="500"/>
                                        <p:tgtEl>
                                          <p:spTgt spid="9"/>
                                        </p:tgtEl>
                                      </p:cBhvr>
                                    </p:animEffect>
                                    <p:set>
                                      <p:cBhvr>
                                        <p:cTn id="56" dur="1" fill="hold">
                                          <p:stCondLst>
                                            <p:cond delay="499"/>
                                          </p:stCondLst>
                                        </p:cTn>
                                        <p:tgtEl>
                                          <p:spTgt spid="9"/>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8"/>
                                        </p:tgtEl>
                                        <p:attrNameLst>
                                          <p:attrName>style.visibility</p:attrName>
                                        </p:attrNameLst>
                                      </p:cBhvr>
                                      <p:to>
                                        <p:strVal val="visible"/>
                                      </p:to>
                                    </p:set>
                                    <p:animEffect transition="in" filter="fade">
                                      <p:cBhvr>
                                        <p:cTn id="61" dur="500"/>
                                        <p:tgtEl>
                                          <p:spTgt spid="8"/>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xit" presetSubtype="0" fill="hold" nodeType="clickEffect">
                                  <p:stCondLst>
                                    <p:cond delay="0"/>
                                  </p:stCondLst>
                                  <p:childTnLst>
                                    <p:animEffect transition="out" filter="fade">
                                      <p:cBhvr>
                                        <p:cTn id="65" dur="500"/>
                                        <p:tgtEl>
                                          <p:spTgt spid="8"/>
                                        </p:tgtEl>
                                      </p:cBhvr>
                                    </p:animEffect>
                                    <p:set>
                                      <p:cBhvr>
                                        <p:cTn id="66" dur="1" fill="hold">
                                          <p:stCondLst>
                                            <p:cond delay="499"/>
                                          </p:stCondLst>
                                        </p:cTn>
                                        <p:tgtEl>
                                          <p:spTgt spid="8"/>
                                        </p:tgtEl>
                                        <p:attrNameLst>
                                          <p:attrName>style.visibility</p:attrName>
                                        </p:attrNameLst>
                                      </p:cBhvr>
                                      <p:to>
                                        <p:strVal val="hidden"/>
                                      </p:to>
                                    </p:se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nodeType="clickEffect">
                                  <p:stCondLst>
                                    <p:cond delay="0"/>
                                  </p:stCondLst>
                                  <p:childTnLst>
                                    <p:set>
                                      <p:cBhvr>
                                        <p:cTn id="70" dur="1" fill="hold">
                                          <p:stCondLst>
                                            <p:cond delay="0"/>
                                          </p:stCondLst>
                                        </p:cTn>
                                        <p:tgtEl>
                                          <p:spTgt spid="10"/>
                                        </p:tgtEl>
                                        <p:attrNameLst>
                                          <p:attrName>style.visibility</p:attrName>
                                        </p:attrNameLst>
                                      </p:cBhvr>
                                      <p:to>
                                        <p:strVal val="visible"/>
                                      </p:to>
                                    </p:set>
                                    <p:animEffect transition="in" filter="fade">
                                      <p:cBhvr>
                                        <p:cTn id="7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Kozuka Gothic Pro B" panose="020B0800000000000000" pitchFamily="34" charset="-128"/>
                <a:ea typeface="Kozuka Gothic Pro B" panose="020B0800000000000000" pitchFamily="34" charset="-128"/>
              </a:rPr>
              <a:t>Test</a:t>
            </a:r>
            <a:r>
              <a:rPr lang="en-US" dirty="0" smtClean="0">
                <a:latin typeface="Kozuka Gothic Pro EL" panose="020B0200000000000000" pitchFamily="34" charset="-128"/>
                <a:ea typeface="Kozuka Gothic Pro EL" panose="020B0200000000000000" pitchFamily="34" charset="-128"/>
              </a:rPr>
              <a:t> and </a:t>
            </a:r>
            <a:r>
              <a:rPr lang="en-US" dirty="0">
                <a:latin typeface="Kozuka Gothic Pro B" panose="020B0800000000000000" pitchFamily="34" charset="-128"/>
                <a:ea typeface="Kozuka Gothic Pro B" panose="020B0800000000000000" pitchFamily="34" charset="-128"/>
              </a:rPr>
              <a:t>localize</a:t>
            </a:r>
            <a:r>
              <a:rPr lang="en-US" dirty="0" smtClean="0">
                <a:latin typeface="Kozuka Gothic Pro EL" panose="020B0200000000000000" pitchFamily="34" charset="-128"/>
                <a:ea typeface="Kozuka Gothic Pro EL" panose="020B0200000000000000" pitchFamily="34" charset="-128"/>
              </a:rPr>
              <a:t> best practices and templates </a:t>
            </a:r>
            <a:endParaRPr lang="en-US" dirty="0">
              <a:latin typeface="Kozuka Gothic Pro EL" panose="020B0200000000000000" pitchFamily="34" charset="-128"/>
              <a:ea typeface="Kozuka Gothic Pro EL" panose="020B0200000000000000" pitchFamily="34" charset="-128"/>
            </a:endParaRPr>
          </a:p>
        </p:txBody>
      </p:sp>
      <p:sp>
        <p:nvSpPr>
          <p:cNvPr id="3" name="Content Placeholder 2"/>
          <p:cNvSpPr>
            <a:spLocks noGrp="1"/>
          </p:cNvSpPr>
          <p:nvPr>
            <p:ph idx="1"/>
          </p:nvPr>
        </p:nvSpPr>
        <p:spPr/>
        <p:txBody>
          <a:bodyPr>
            <a:normAutofit/>
          </a:bodyPr>
          <a:lstStyle/>
          <a:p>
            <a:pPr lvl="0">
              <a:buFont typeface="Wingdings" panose="05000000000000000000" pitchFamily="2" charset="2"/>
              <a:buChar char="§"/>
            </a:pPr>
            <a:r>
              <a:rPr lang="en-US" dirty="0" smtClean="0">
                <a:latin typeface="Kozuka Gothic Pro B" panose="020B0800000000000000" pitchFamily="34" charset="-128"/>
                <a:ea typeface="Kozuka Gothic Pro B" panose="020B0800000000000000" pitchFamily="34" charset="-128"/>
              </a:rPr>
              <a:t>Lean Service Creation</a:t>
            </a:r>
          </a:p>
          <a:p>
            <a:pPr lvl="0">
              <a:buFont typeface="Wingdings" panose="05000000000000000000" pitchFamily="2" charset="2"/>
              <a:buChar char="§"/>
            </a:pPr>
            <a:r>
              <a:rPr lang="en-US" dirty="0" smtClean="0">
                <a:latin typeface="Kozuka Gothic Pro B" panose="020B0800000000000000" pitchFamily="34" charset="-128"/>
                <a:ea typeface="Kozuka Gothic Pro B" panose="020B0800000000000000" pitchFamily="34" charset="-128"/>
              </a:rPr>
              <a:t>Platform innovation kit</a:t>
            </a:r>
            <a:endParaRPr lang="en-US" dirty="0">
              <a:latin typeface="Kozuka Gothic Pro B" panose="020B0800000000000000" pitchFamily="34" charset="-128"/>
              <a:ea typeface="Kozuka Gothic Pro B" panose="020B0800000000000000" pitchFamily="34" charset="-128"/>
            </a:endParaRPr>
          </a:p>
          <a:p>
            <a:pPr lvl="0">
              <a:buFont typeface="Wingdings" panose="05000000000000000000" pitchFamily="2" charset="2"/>
              <a:buChar char="§"/>
            </a:pPr>
            <a:r>
              <a:rPr lang="en-US" dirty="0">
                <a:latin typeface="Kozuka Gothic Pro B" panose="020B0800000000000000" pitchFamily="34" charset="-128"/>
                <a:ea typeface="Kozuka Gothic Pro B" panose="020B0800000000000000" pitchFamily="34" charset="-128"/>
              </a:rPr>
              <a:t>Project</a:t>
            </a:r>
            <a:r>
              <a:rPr lang="en-US" dirty="0" smtClean="0">
                <a:latin typeface="Kozuka Gothic Pro EL" panose="020B0200000000000000" pitchFamily="34" charset="-128"/>
                <a:ea typeface="Kozuka Gothic Pro EL" panose="020B0200000000000000" pitchFamily="34" charset="-128"/>
              </a:rPr>
              <a:t> </a:t>
            </a:r>
            <a:r>
              <a:rPr lang="en-US" dirty="0">
                <a:latin typeface="Kozuka Gothic Pro B" panose="020B0800000000000000" pitchFamily="34" charset="-128"/>
                <a:ea typeface="Kozuka Gothic Pro B" panose="020B0800000000000000" pitchFamily="34" charset="-128"/>
              </a:rPr>
              <a:t>Management</a:t>
            </a:r>
            <a:r>
              <a:rPr lang="en-US" dirty="0" smtClean="0">
                <a:latin typeface="Kozuka Gothic Pro EL" panose="020B0200000000000000" pitchFamily="34" charset="-128"/>
                <a:ea typeface="Kozuka Gothic Pro EL" panose="020B0200000000000000" pitchFamily="34" charset="-128"/>
              </a:rPr>
              <a:t> for small service companies</a:t>
            </a:r>
            <a:endParaRPr lang="en-US" dirty="0">
              <a:latin typeface="Kozuka Gothic Pro EL" panose="020B0200000000000000" pitchFamily="34" charset="-128"/>
              <a:ea typeface="Kozuka Gothic Pro EL" panose="020B0200000000000000" pitchFamily="34" charset="-128"/>
            </a:endParaRPr>
          </a:p>
          <a:p>
            <a:pPr lvl="0">
              <a:buFont typeface="Wingdings" panose="05000000000000000000" pitchFamily="2" charset="2"/>
              <a:buChar char="§"/>
            </a:pPr>
            <a:r>
              <a:rPr lang="en-US" dirty="0">
                <a:latin typeface="Kozuka Gothic Pro B" panose="020B0800000000000000" pitchFamily="34" charset="-128"/>
                <a:ea typeface="Kozuka Gothic Pro B" panose="020B0800000000000000" pitchFamily="34" charset="-128"/>
              </a:rPr>
              <a:t>Scope</a:t>
            </a:r>
            <a:r>
              <a:rPr lang="en-US" dirty="0" smtClean="0">
                <a:latin typeface="Kozuka Gothic Pro EL" panose="020B0200000000000000" pitchFamily="34" charset="-128"/>
                <a:ea typeface="Kozuka Gothic Pro EL" panose="020B0200000000000000" pitchFamily="34" charset="-128"/>
              </a:rPr>
              <a:t> </a:t>
            </a:r>
            <a:r>
              <a:rPr lang="en-US" dirty="0" smtClean="0">
                <a:latin typeface="Kozuka Gothic Pro B" panose="020B0800000000000000" pitchFamily="34" charset="-128"/>
                <a:ea typeface="Kozuka Gothic Pro B" panose="020B0800000000000000" pitchFamily="34" charset="-128"/>
              </a:rPr>
              <a:t>management </a:t>
            </a:r>
            <a:r>
              <a:rPr lang="en-US" dirty="0">
                <a:latin typeface="Kozuka Gothic Pro EL" panose="020B0200000000000000" pitchFamily="34" charset="-128"/>
                <a:ea typeface="Kozuka Gothic Pro EL" panose="020B0200000000000000" pitchFamily="34" charset="-128"/>
              </a:rPr>
              <a:t>(LSC, Lego Serious Play etc.)</a:t>
            </a:r>
          </a:p>
          <a:p>
            <a:pPr lvl="0">
              <a:buFont typeface="Wingdings" panose="05000000000000000000" pitchFamily="2" charset="2"/>
              <a:buChar char="§"/>
            </a:pPr>
            <a:r>
              <a:rPr lang="en-US" dirty="0" smtClean="0">
                <a:latin typeface="Kozuka Gothic Pro B" panose="020B0800000000000000" pitchFamily="34" charset="-128"/>
                <a:ea typeface="Kozuka Gothic Pro B" panose="020B0800000000000000" pitchFamily="34" charset="-128"/>
              </a:rPr>
              <a:t>Method Kits</a:t>
            </a:r>
            <a:endParaRPr lang="en-US" dirty="0">
              <a:latin typeface="Kozuka Gothic Pro B" panose="020B0800000000000000" pitchFamily="34" charset="-128"/>
              <a:ea typeface="Kozuka Gothic Pro B" panose="020B0800000000000000" pitchFamily="34" charset="-128"/>
            </a:endParaRPr>
          </a:p>
          <a:p>
            <a:pPr lvl="0">
              <a:buFont typeface="Wingdings" panose="05000000000000000000" pitchFamily="2" charset="2"/>
              <a:buChar char="§"/>
            </a:pPr>
            <a:r>
              <a:rPr lang="en-US" dirty="0" smtClean="0">
                <a:latin typeface="Kozuka Gothic Pro B" panose="020B0800000000000000" pitchFamily="34" charset="-128"/>
                <a:ea typeface="Kozuka Gothic Pro B" panose="020B0800000000000000" pitchFamily="34" charset="-128"/>
              </a:rPr>
              <a:t>Budgeting</a:t>
            </a:r>
            <a:endParaRPr lang="en-US" dirty="0">
              <a:latin typeface="Kozuka Gothic Pro B" panose="020B0800000000000000" pitchFamily="34" charset="-128"/>
              <a:ea typeface="Kozuka Gothic Pro B" panose="020B0800000000000000" pitchFamily="34" charset="-128"/>
            </a:endParaRPr>
          </a:p>
          <a:p>
            <a:pPr lvl="0">
              <a:buFont typeface="Wingdings" panose="05000000000000000000" pitchFamily="2" charset="2"/>
              <a:buChar char="§"/>
            </a:pPr>
            <a:r>
              <a:rPr lang="en-US" dirty="0" smtClean="0">
                <a:latin typeface="Kozuka Gothic Pro EL" panose="020B0200000000000000" pitchFamily="34" charset="-128"/>
                <a:ea typeface="Kozuka Gothic Pro EL" panose="020B0200000000000000" pitchFamily="34" charset="-128"/>
              </a:rPr>
              <a:t>Unlearn, learn and </a:t>
            </a:r>
            <a:r>
              <a:rPr lang="en-US" dirty="0">
                <a:latin typeface="Kozuka Gothic Pro B" panose="020B0800000000000000" pitchFamily="34" charset="-128"/>
                <a:ea typeface="Kozuka Gothic Pro B" panose="020B0800000000000000" pitchFamily="34" charset="-128"/>
              </a:rPr>
              <a:t>building</a:t>
            </a:r>
            <a:r>
              <a:rPr lang="en-US" dirty="0" smtClean="0">
                <a:latin typeface="Kozuka Gothic Pro EL" panose="020B0200000000000000" pitchFamily="34" charset="-128"/>
                <a:ea typeface="Kozuka Gothic Pro EL" panose="020B0200000000000000" pitchFamily="34" charset="-128"/>
              </a:rPr>
              <a:t> </a:t>
            </a:r>
            <a:r>
              <a:rPr lang="en-US" dirty="0">
                <a:latin typeface="Kozuka Gothic Pro B" panose="020B0800000000000000" pitchFamily="34" charset="-128"/>
                <a:ea typeface="Kozuka Gothic Pro B" panose="020B0800000000000000" pitchFamily="34" charset="-128"/>
              </a:rPr>
              <a:t>new</a:t>
            </a:r>
            <a:r>
              <a:rPr lang="en-US" dirty="0" smtClean="0">
                <a:latin typeface="Kozuka Gothic Pro EL" panose="020B0200000000000000" pitchFamily="34" charset="-128"/>
                <a:ea typeface="Kozuka Gothic Pro EL" panose="020B0200000000000000" pitchFamily="34" charset="-128"/>
              </a:rPr>
              <a:t> </a:t>
            </a:r>
            <a:r>
              <a:rPr lang="en-US" dirty="0" smtClean="0">
                <a:latin typeface="Kozuka Gothic Pro B" panose="020B0800000000000000" pitchFamily="34" charset="-128"/>
                <a:ea typeface="Kozuka Gothic Pro B" panose="020B0800000000000000" pitchFamily="34" charset="-128"/>
              </a:rPr>
              <a:t>culture etc.</a:t>
            </a:r>
            <a:endParaRPr lang="en-US" dirty="0">
              <a:latin typeface="Kozuka Gothic Pro B" panose="020B0800000000000000" pitchFamily="34" charset="-128"/>
              <a:ea typeface="Kozuka Gothic Pro B" panose="020B0800000000000000" pitchFamily="34" charset="-128"/>
            </a:endParaRPr>
          </a:p>
        </p:txBody>
      </p:sp>
      <p:sp>
        <p:nvSpPr>
          <p:cNvPr id="4" name="Date Placeholder 3"/>
          <p:cNvSpPr>
            <a:spLocks noGrp="1"/>
          </p:cNvSpPr>
          <p:nvPr>
            <p:ph type="dt" sz="half" idx="10"/>
          </p:nvPr>
        </p:nvSpPr>
        <p:spPr/>
        <p:txBody>
          <a:bodyPr/>
          <a:lstStyle/>
          <a:p>
            <a:fld id="{0ECC1454-82E2-4304-BD34-0DBBA8E5DA9F}" type="datetime1">
              <a:rPr lang="en-US" smtClean="0"/>
              <a:t>27-Mar-18</a:t>
            </a:fld>
            <a:endParaRPr lang="en-US" dirty="0"/>
          </a:p>
        </p:txBody>
      </p:sp>
      <p:sp>
        <p:nvSpPr>
          <p:cNvPr id="5" name="Slide Number Placeholder 4"/>
          <p:cNvSpPr>
            <a:spLocks noGrp="1"/>
          </p:cNvSpPr>
          <p:nvPr>
            <p:ph type="sldNum" sz="quarter" idx="12"/>
          </p:nvPr>
        </p:nvSpPr>
        <p:spPr/>
        <p:txBody>
          <a:bodyPr/>
          <a:lstStyle/>
          <a:p>
            <a:fld id="{7C248B70-5486-4898-8B93-8F298F382DBA}" type="slidenum">
              <a:rPr lang="en-US" smtClean="0"/>
              <a:pPr/>
              <a:t>23</a:t>
            </a:fld>
            <a:endParaRPr lang="en-US" dirty="0"/>
          </a:p>
        </p:txBody>
      </p:sp>
    </p:spTree>
    <p:extLst>
      <p:ext uri="{BB962C8B-B14F-4D97-AF65-F5344CB8AC3E}">
        <p14:creationId xmlns:p14="http://schemas.microsoft.com/office/powerpoint/2010/main" val="3973940033"/>
      </p:ext>
    </p:extLst>
  </p:cSld>
  <p:clrMapOvr>
    <a:masterClrMapping/>
  </p:clrMapOvr>
  <p:transition spd="med">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Kozuka Gothic Pro B" panose="020B0800000000000000" pitchFamily="34" charset="-128"/>
                <a:ea typeface="Kozuka Gothic Pro B" panose="020B0800000000000000" pitchFamily="34" charset="-128"/>
              </a:rPr>
              <a:t>Learn</a:t>
            </a:r>
            <a:r>
              <a:rPr lang="en-US" dirty="0">
                <a:latin typeface="Kozuka Gothic Pro EL" panose="020B0200000000000000" pitchFamily="34" charset="-128"/>
                <a:ea typeface="Kozuka Gothic Pro EL" panose="020B0200000000000000" pitchFamily="34" charset="-128"/>
              </a:rPr>
              <a:t> from each other</a:t>
            </a:r>
          </a:p>
        </p:txBody>
      </p:sp>
      <p:sp>
        <p:nvSpPr>
          <p:cNvPr id="3" name="Content Placeholder 2"/>
          <p:cNvSpPr>
            <a:spLocks noGrp="1"/>
          </p:cNvSpPr>
          <p:nvPr>
            <p:ph idx="1"/>
          </p:nvPr>
        </p:nvSpPr>
        <p:spPr>
          <a:xfrm>
            <a:off x="838200" y="1529790"/>
            <a:ext cx="10515600" cy="4844116"/>
          </a:xfrm>
        </p:spPr>
        <p:txBody>
          <a:bodyPr>
            <a:normAutofit/>
          </a:bodyPr>
          <a:lstStyle/>
          <a:p>
            <a:pPr lvl="0">
              <a:buFont typeface="Wingdings" panose="05000000000000000000" pitchFamily="2" charset="2"/>
              <a:buChar char="§"/>
            </a:pPr>
            <a:r>
              <a:rPr lang="en-US" dirty="0">
                <a:latin typeface="Kozuka Gothic Pro B" panose="020B0800000000000000" pitchFamily="34" charset="-128"/>
                <a:ea typeface="Kozuka Gothic Pro B" panose="020B0800000000000000" pitchFamily="34" charset="-128"/>
              </a:rPr>
              <a:t>Customer Journey Mapping</a:t>
            </a:r>
          </a:p>
          <a:p>
            <a:pPr lvl="0">
              <a:buFont typeface="Wingdings" panose="05000000000000000000" pitchFamily="2" charset="2"/>
              <a:buChar char="§"/>
            </a:pPr>
            <a:r>
              <a:rPr lang="en-US" dirty="0" smtClean="0">
                <a:latin typeface="Kozuka Gothic Pro B" panose="020B0800000000000000" pitchFamily="34" charset="-128"/>
                <a:ea typeface="Kozuka Gothic Pro B" panose="020B0800000000000000" pitchFamily="34" charset="-128"/>
              </a:rPr>
              <a:t>Process </a:t>
            </a:r>
            <a:r>
              <a:rPr lang="en-US" dirty="0">
                <a:latin typeface="Kozuka Gothic Pro B" panose="020B0800000000000000" pitchFamily="34" charset="-128"/>
                <a:ea typeface="Kozuka Gothic Pro B" panose="020B0800000000000000" pitchFamily="34" charset="-128"/>
              </a:rPr>
              <a:t>Design &amp; Modeling </a:t>
            </a:r>
            <a:r>
              <a:rPr lang="en-US" dirty="0">
                <a:latin typeface="Kozuka Gothic Pro EL" panose="020B0200000000000000" pitchFamily="34" charset="-128"/>
                <a:ea typeface="Kozuka Gothic Pro EL" panose="020B0200000000000000" pitchFamily="34" charset="-128"/>
              </a:rPr>
              <a:t>(BPMN 2.0)</a:t>
            </a:r>
          </a:p>
          <a:p>
            <a:pPr>
              <a:buFont typeface="Wingdings" panose="05000000000000000000" pitchFamily="2" charset="2"/>
              <a:buChar char="§"/>
            </a:pPr>
            <a:r>
              <a:rPr lang="en-US" dirty="0" smtClean="0">
                <a:latin typeface="Kozuka Gothic Pro EL" panose="020B0200000000000000" pitchFamily="34" charset="-128"/>
                <a:ea typeface="Kozuka Gothic Pro EL" panose="020B0200000000000000" pitchFamily="34" charset="-128"/>
              </a:rPr>
              <a:t>Facilitating in the </a:t>
            </a:r>
            <a:r>
              <a:rPr lang="en-US" dirty="0" smtClean="0">
                <a:latin typeface="Kozuka Gothic Pro B" panose="020B0800000000000000" pitchFamily="34" charset="-128"/>
                <a:ea typeface="Kozuka Gothic Pro B" panose="020B0800000000000000" pitchFamily="34" charset="-128"/>
              </a:rPr>
              <a:t>improvement of soft skills </a:t>
            </a:r>
            <a:r>
              <a:rPr lang="en-US" dirty="0" smtClean="0">
                <a:latin typeface="Kozuka Gothic Pro EL" panose="020B0200000000000000" pitchFamily="34" charset="-128"/>
                <a:ea typeface="Kozuka Gothic Pro EL" panose="020B0200000000000000" pitchFamily="34" charset="-128"/>
              </a:rPr>
              <a:t>(Communications, meeting management, negotiations, conflict </a:t>
            </a:r>
            <a:r>
              <a:rPr lang="en-US" dirty="0">
                <a:latin typeface="Kozuka Gothic Pro EL" panose="020B0200000000000000" pitchFamily="34" charset="-128"/>
                <a:ea typeface="Kozuka Gothic Pro EL" panose="020B0200000000000000" pitchFamily="34" charset="-128"/>
              </a:rPr>
              <a:t>m</a:t>
            </a:r>
            <a:r>
              <a:rPr lang="en-US" dirty="0" smtClean="0">
                <a:latin typeface="Kozuka Gothic Pro EL" panose="020B0200000000000000" pitchFamily="34" charset="-128"/>
                <a:ea typeface="Kozuka Gothic Pro EL" panose="020B0200000000000000" pitchFamily="34" charset="-128"/>
              </a:rPr>
              <a:t>anagement, communication, story telling, leaderships etc.)</a:t>
            </a:r>
            <a:endParaRPr lang="en-US" dirty="0">
              <a:latin typeface="Kozuka Gothic Pro EL" panose="020B0200000000000000" pitchFamily="34" charset="-128"/>
              <a:ea typeface="Kozuka Gothic Pro EL" panose="020B0200000000000000" pitchFamily="34" charset="-128"/>
            </a:endParaRPr>
          </a:p>
          <a:p>
            <a:pPr lvl="0">
              <a:buFont typeface="Wingdings" panose="05000000000000000000" pitchFamily="2" charset="2"/>
              <a:buChar char="§"/>
            </a:pPr>
            <a:r>
              <a:rPr lang="en-US" dirty="0" smtClean="0">
                <a:latin typeface="Kozuka Gothic Pro B" panose="020B0800000000000000" pitchFamily="34" charset="-128"/>
                <a:ea typeface="Kozuka Gothic Pro B" panose="020B0800000000000000" pitchFamily="34" charset="-128"/>
              </a:rPr>
              <a:t>Minimum Viable Product (MVP)</a:t>
            </a:r>
          </a:p>
          <a:p>
            <a:pPr>
              <a:buFont typeface="Wingdings" panose="05000000000000000000" pitchFamily="2" charset="2"/>
              <a:buChar char="§"/>
            </a:pPr>
            <a:r>
              <a:rPr lang="en-US" dirty="0" smtClean="0">
                <a:latin typeface="Kozuka Gothic Pro B" panose="020B0800000000000000" pitchFamily="34" charset="-128"/>
                <a:ea typeface="Kozuka Gothic Pro B" panose="020B0800000000000000" pitchFamily="34" charset="-128"/>
              </a:rPr>
              <a:t>Buyer’s guide </a:t>
            </a:r>
            <a:r>
              <a:rPr lang="en-US" dirty="0" smtClean="0">
                <a:latin typeface="Kozuka Gothic Pro EL" panose="020B0200000000000000" pitchFamily="34" charset="-128"/>
                <a:ea typeface="Kozuka Gothic Pro EL" panose="020B0200000000000000" pitchFamily="34" charset="-128"/>
              </a:rPr>
              <a:t>and</a:t>
            </a:r>
            <a:r>
              <a:rPr lang="en-US" dirty="0" smtClean="0">
                <a:latin typeface="Kozuka Gothic Pro B" panose="020B0800000000000000" pitchFamily="34" charset="-128"/>
                <a:ea typeface="Kozuka Gothic Pro B" panose="020B0800000000000000" pitchFamily="34" charset="-128"/>
              </a:rPr>
              <a:t> case studies </a:t>
            </a:r>
          </a:p>
          <a:p>
            <a:pPr>
              <a:buFont typeface="Wingdings" panose="05000000000000000000" pitchFamily="2" charset="2"/>
              <a:buChar char="§"/>
            </a:pPr>
            <a:r>
              <a:rPr lang="en-US" dirty="0">
                <a:latin typeface="Kozuka Gothic Pro B" panose="020B0800000000000000" pitchFamily="34" charset="-128"/>
                <a:ea typeface="Kozuka Gothic Pro B" panose="020B0800000000000000" pitchFamily="34" charset="-128"/>
              </a:rPr>
              <a:t>Standards</a:t>
            </a:r>
            <a:r>
              <a:rPr lang="en-US" dirty="0" smtClean="0">
                <a:latin typeface="Kozuka Gothic Pro EL" panose="020B0200000000000000" pitchFamily="34" charset="-128"/>
                <a:ea typeface="Kozuka Gothic Pro EL" panose="020B0200000000000000" pitchFamily="34" charset="-128"/>
              </a:rPr>
              <a:t> and </a:t>
            </a:r>
            <a:r>
              <a:rPr lang="en-US" dirty="0">
                <a:latin typeface="Kozuka Gothic Pro B" panose="020B0800000000000000" pitchFamily="34" charset="-128"/>
                <a:ea typeface="Kozuka Gothic Pro B" panose="020B0800000000000000" pitchFamily="34" charset="-128"/>
              </a:rPr>
              <a:t>framework</a:t>
            </a:r>
            <a:r>
              <a:rPr lang="en-US" dirty="0" smtClean="0">
                <a:latin typeface="Kozuka Gothic Pro EL" panose="020B0200000000000000" pitchFamily="34" charset="-128"/>
                <a:ea typeface="Kozuka Gothic Pro EL" panose="020B0200000000000000" pitchFamily="34" charset="-128"/>
              </a:rPr>
              <a:t> </a:t>
            </a:r>
            <a:r>
              <a:rPr lang="en-US" dirty="0">
                <a:latin typeface="Kozuka Gothic Pro B" panose="020B0800000000000000" pitchFamily="34" charset="-128"/>
                <a:ea typeface="Kozuka Gothic Pro B" panose="020B0800000000000000" pitchFamily="34" charset="-128"/>
              </a:rPr>
              <a:t>development</a:t>
            </a:r>
            <a:r>
              <a:rPr lang="en-US" dirty="0" smtClean="0">
                <a:latin typeface="Kozuka Gothic Pro EL" panose="020B0200000000000000" pitchFamily="34" charset="-128"/>
                <a:ea typeface="Kozuka Gothic Pro EL" panose="020B0200000000000000" pitchFamily="34" charset="-128"/>
              </a:rPr>
              <a:t> (CCDS, Interoperability framework, </a:t>
            </a:r>
            <a:r>
              <a:rPr lang="en-US" dirty="0" err="1" smtClean="0">
                <a:latin typeface="Kozuka Gothic Pro EL" panose="020B0200000000000000" pitchFamily="34" charset="-128"/>
                <a:ea typeface="Kozuka Gothic Pro EL" panose="020B0200000000000000" pitchFamily="34" charset="-128"/>
              </a:rPr>
              <a:t>eGov</a:t>
            </a:r>
            <a:r>
              <a:rPr lang="en-US" dirty="0" smtClean="0">
                <a:latin typeface="Kozuka Gothic Pro EL" panose="020B0200000000000000" pitchFamily="34" charset="-128"/>
                <a:ea typeface="Kozuka Gothic Pro EL" panose="020B0200000000000000" pitchFamily="34" charset="-128"/>
              </a:rPr>
              <a:t> Architectures etc.)</a:t>
            </a:r>
          </a:p>
          <a:p>
            <a:pPr>
              <a:buFont typeface="Wingdings" panose="05000000000000000000" pitchFamily="2" charset="2"/>
              <a:buChar char="§"/>
            </a:pPr>
            <a:r>
              <a:rPr lang="en-US" dirty="0" smtClean="0">
                <a:latin typeface="Kozuka Gothic Pro EL" panose="020B0200000000000000" pitchFamily="34" charset="-128"/>
                <a:ea typeface="Kozuka Gothic Pro EL" panose="020B0200000000000000" pitchFamily="34" charset="-128"/>
              </a:rPr>
              <a:t>Being </a:t>
            </a:r>
            <a:r>
              <a:rPr lang="en-US" dirty="0" smtClean="0">
                <a:latin typeface="Kozuka Gothic Pro B" panose="020B0800000000000000" pitchFamily="34" charset="-128"/>
                <a:ea typeface="Kozuka Gothic Pro B" panose="020B0800000000000000" pitchFamily="34" charset="-128"/>
              </a:rPr>
              <a:t>Agile</a:t>
            </a:r>
          </a:p>
        </p:txBody>
      </p:sp>
      <p:sp>
        <p:nvSpPr>
          <p:cNvPr id="4" name="Date Placeholder 3"/>
          <p:cNvSpPr>
            <a:spLocks noGrp="1"/>
          </p:cNvSpPr>
          <p:nvPr>
            <p:ph type="dt" sz="half" idx="10"/>
          </p:nvPr>
        </p:nvSpPr>
        <p:spPr/>
        <p:txBody>
          <a:bodyPr/>
          <a:lstStyle/>
          <a:p>
            <a:fld id="{828366C6-6710-47C3-B9C3-7CB54AF77C8B}" type="datetime1">
              <a:rPr lang="en-US" smtClean="0"/>
              <a:t>27-Mar-18</a:t>
            </a:fld>
            <a:endParaRPr lang="en-US"/>
          </a:p>
        </p:txBody>
      </p:sp>
      <p:sp>
        <p:nvSpPr>
          <p:cNvPr id="5" name="Slide Number Placeholder 4"/>
          <p:cNvSpPr>
            <a:spLocks noGrp="1"/>
          </p:cNvSpPr>
          <p:nvPr>
            <p:ph type="sldNum" sz="quarter" idx="12"/>
          </p:nvPr>
        </p:nvSpPr>
        <p:spPr/>
        <p:txBody>
          <a:bodyPr/>
          <a:lstStyle/>
          <a:p>
            <a:fld id="{7C248B70-5486-4898-8B93-8F298F382DBA}" type="slidenum">
              <a:rPr lang="en-US" smtClean="0"/>
              <a:pPr/>
              <a:t>24</a:t>
            </a:fld>
            <a:endParaRPr lang="en-US"/>
          </a:p>
        </p:txBody>
      </p:sp>
    </p:spTree>
    <p:extLst>
      <p:ext uri="{BB962C8B-B14F-4D97-AF65-F5344CB8AC3E}">
        <p14:creationId xmlns:p14="http://schemas.microsoft.com/office/powerpoint/2010/main" val="95434573"/>
      </p:ext>
    </p:extLst>
  </p:cSld>
  <p:clrMapOvr>
    <a:masterClrMapping/>
  </p:clrMapOvr>
  <p:transition spd="med">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471336" y="5619414"/>
            <a:ext cx="3340608" cy="646331"/>
          </a:xfrm>
          <a:prstGeom prst="rect">
            <a:avLst/>
          </a:prstGeom>
          <a:ln w="38100">
            <a:solidFill>
              <a:srgbClr val="7030A0"/>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smtClean="0"/>
              <a:t>Evolve with needs and change and improve continuously </a:t>
            </a:r>
          </a:p>
        </p:txBody>
      </p:sp>
      <p:sp>
        <p:nvSpPr>
          <p:cNvPr id="6" name="TextBox 5"/>
          <p:cNvSpPr txBox="1"/>
          <p:nvPr/>
        </p:nvSpPr>
        <p:spPr>
          <a:xfrm>
            <a:off x="8471336" y="3419847"/>
            <a:ext cx="3340608" cy="646331"/>
          </a:xfrm>
          <a:prstGeom prst="rect">
            <a:avLst/>
          </a:prstGeom>
          <a:ln w="38100">
            <a:solidFill>
              <a:srgbClr val="7030A0"/>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smtClean="0"/>
              <a:t>Love the problem not the solution</a:t>
            </a:r>
          </a:p>
        </p:txBody>
      </p:sp>
      <p:sp>
        <p:nvSpPr>
          <p:cNvPr id="7" name="TextBox 6"/>
          <p:cNvSpPr txBox="1"/>
          <p:nvPr/>
        </p:nvSpPr>
        <p:spPr>
          <a:xfrm>
            <a:off x="8471911" y="1241654"/>
            <a:ext cx="3340608" cy="646331"/>
          </a:xfrm>
          <a:prstGeom prst="rect">
            <a:avLst/>
          </a:prstGeom>
          <a:ln w="38100">
            <a:solidFill>
              <a:srgbClr val="7030A0"/>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marL="514350" indent="-514350"/>
            <a:r>
              <a:rPr lang="en-US" dirty="0" smtClean="0"/>
              <a:t>Engage all stakeholder groups</a:t>
            </a:r>
          </a:p>
          <a:p>
            <a:pPr marL="514350" indent="-514350"/>
            <a:endParaRPr lang="en-US" dirty="0" smtClean="0"/>
          </a:p>
        </p:txBody>
      </p:sp>
      <p:sp>
        <p:nvSpPr>
          <p:cNvPr id="8" name="TextBox 7"/>
          <p:cNvSpPr txBox="1"/>
          <p:nvPr/>
        </p:nvSpPr>
        <p:spPr>
          <a:xfrm>
            <a:off x="8471336" y="4875183"/>
            <a:ext cx="3340608" cy="646331"/>
          </a:xfrm>
          <a:prstGeom prst="rect">
            <a:avLst/>
          </a:prstGeom>
          <a:ln w="38100">
            <a:solidFill>
              <a:srgbClr val="7030A0"/>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smtClean="0"/>
              <a:t>Room for lots of parallel activity – but plan for connections too</a:t>
            </a:r>
          </a:p>
        </p:txBody>
      </p:sp>
      <p:sp>
        <p:nvSpPr>
          <p:cNvPr id="9" name="TextBox 8"/>
          <p:cNvSpPr txBox="1"/>
          <p:nvPr/>
        </p:nvSpPr>
        <p:spPr>
          <a:xfrm>
            <a:off x="8471336" y="2682694"/>
            <a:ext cx="3340608" cy="646331"/>
          </a:xfrm>
          <a:prstGeom prst="rect">
            <a:avLst/>
          </a:prstGeom>
          <a:ln w="38100">
            <a:solidFill>
              <a:srgbClr val="7030A0"/>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smtClean="0"/>
              <a:t>We are here to build agreed models</a:t>
            </a:r>
          </a:p>
        </p:txBody>
      </p:sp>
      <p:sp>
        <p:nvSpPr>
          <p:cNvPr id="10" name="TextBox 9"/>
          <p:cNvSpPr txBox="1"/>
          <p:nvPr/>
        </p:nvSpPr>
        <p:spPr>
          <a:xfrm>
            <a:off x="8475592" y="517525"/>
            <a:ext cx="3340608" cy="646331"/>
          </a:xfrm>
          <a:prstGeom prst="rect">
            <a:avLst/>
          </a:prstGeom>
          <a:ln w="38100">
            <a:solidFill>
              <a:srgbClr val="7030A0"/>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smtClean="0"/>
              <a:t>Appreciate different interests – and respect everyone</a:t>
            </a:r>
            <a:endParaRPr lang="en-US" dirty="0"/>
          </a:p>
        </p:txBody>
      </p:sp>
      <p:sp>
        <p:nvSpPr>
          <p:cNvPr id="12" name="TextBox 11"/>
          <p:cNvSpPr txBox="1"/>
          <p:nvPr/>
        </p:nvSpPr>
        <p:spPr>
          <a:xfrm>
            <a:off x="8475822" y="4151054"/>
            <a:ext cx="3340608" cy="646331"/>
          </a:xfrm>
          <a:prstGeom prst="rect">
            <a:avLst/>
          </a:prstGeom>
          <a:ln w="38100">
            <a:solidFill>
              <a:srgbClr val="7030A0"/>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smtClean="0"/>
              <a:t>Welcome new comers as well as familiar faces</a:t>
            </a:r>
            <a:endParaRPr lang="en-US" dirty="0"/>
          </a:p>
        </p:txBody>
      </p:sp>
      <p:sp>
        <p:nvSpPr>
          <p:cNvPr id="13" name="TextBox 12"/>
          <p:cNvSpPr txBox="1"/>
          <p:nvPr/>
        </p:nvSpPr>
        <p:spPr>
          <a:xfrm>
            <a:off x="8471911" y="1967276"/>
            <a:ext cx="3340608" cy="646331"/>
          </a:xfrm>
          <a:prstGeom prst="rect">
            <a:avLst/>
          </a:prstGeom>
          <a:ln w="38100">
            <a:solidFill>
              <a:srgbClr val="7030A0"/>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smtClean="0"/>
              <a:t>Incorporate variety of ways to participate</a:t>
            </a:r>
          </a:p>
        </p:txBody>
      </p:sp>
      <p:sp>
        <p:nvSpPr>
          <p:cNvPr id="18" name="TextBox 17"/>
          <p:cNvSpPr txBox="1"/>
          <p:nvPr/>
        </p:nvSpPr>
        <p:spPr>
          <a:xfrm>
            <a:off x="1098319" y="2570436"/>
            <a:ext cx="7065264" cy="2123658"/>
          </a:xfrm>
          <a:prstGeom prst="rect">
            <a:avLst/>
          </a:prstGeom>
          <a:noFill/>
        </p:spPr>
        <p:txBody>
          <a:bodyPr wrap="square" rtlCol="0">
            <a:spAutoFit/>
          </a:bodyPr>
          <a:lstStyle/>
          <a:p>
            <a:r>
              <a:rPr lang="en-US" sz="4400" dirty="0" smtClean="0">
                <a:latin typeface="Kozuka Gothic Pro B" pitchFamily="34" charset="-128"/>
                <a:ea typeface="Kozuka Gothic Pro B" pitchFamily="34" charset="-128"/>
              </a:rPr>
              <a:t>Appreciate</a:t>
            </a:r>
            <a:r>
              <a:rPr lang="en-US" sz="4400" dirty="0" smtClean="0">
                <a:latin typeface="Kozuka Gothic Pro EL" pitchFamily="34" charset="-128"/>
                <a:ea typeface="Kozuka Gothic Pro EL" pitchFamily="34" charset="-128"/>
              </a:rPr>
              <a:t> different interests </a:t>
            </a:r>
          </a:p>
          <a:p>
            <a:r>
              <a:rPr lang="en-US" sz="4400" dirty="0" smtClean="0">
                <a:latin typeface="Kozuka Gothic Pro EL" pitchFamily="34" charset="-128"/>
                <a:ea typeface="Kozuka Gothic Pro EL" pitchFamily="34" charset="-128"/>
              </a:rPr>
              <a:t>– and </a:t>
            </a:r>
            <a:r>
              <a:rPr lang="en-US" sz="4400" dirty="0" smtClean="0">
                <a:latin typeface="Kozuka Gothic Pro B" pitchFamily="34" charset="-128"/>
                <a:ea typeface="Kozuka Gothic Pro B" pitchFamily="34" charset="-128"/>
              </a:rPr>
              <a:t>respect everyone</a:t>
            </a:r>
          </a:p>
        </p:txBody>
      </p:sp>
      <p:sp>
        <p:nvSpPr>
          <p:cNvPr id="19" name="TextBox 18"/>
          <p:cNvSpPr txBox="1"/>
          <p:nvPr/>
        </p:nvSpPr>
        <p:spPr>
          <a:xfrm>
            <a:off x="1030225" y="2554224"/>
            <a:ext cx="7065264" cy="1446550"/>
          </a:xfrm>
          <a:prstGeom prst="rect">
            <a:avLst/>
          </a:prstGeom>
          <a:noFill/>
        </p:spPr>
        <p:txBody>
          <a:bodyPr wrap="square" rtlCol="0">
            <a:spAutoFit/>
          </a:bodyPr>
          <a:lstStyle/>
          <a:p>
            <a:pPr marL="514350" indent="-514350"/>
            <a:r>
              <a:rPr lang="en-US" sz="4400" dirty="0" smtClean="0">
                <a:latin typeface="Kozuka Gothic Pro B" pitchFamily="34" charset="-128"/>
                <a:ea typeface="Kozuka Gothic Pro B" pitchFamily="34" charset="-128"/>
              </a:rPr>
              <a:t>Engage</a:t>
            </a:r>
            <a:r>
              <a:rPr lang="en-US" sz="4400" dirty="0" smtClean="0">
                <a:latin typeface="Kozuka Gothic Pro EL" pitchFamily="34" charset="-128"/>
                <a:ea typeface="Kozuka Gothic Pro EL" pitchFamily="34" charset="-128"/>
              </a:rPr>
              <a:t> all stakeholder groups</a:t>
            </a:r>
          </a:p>
        </p:txBody>
      </p:sp>
      <p:sp>
        <p:nvSpPr>
          <p:cNvPr id="21" name="TextBox 20"/>
          <p:cNvSpPr txBox="1"/>
          <p:nvPr/>
        </p:nvSpPr>
        <p:spPr>
          <a:xfrm>
            <a:off x="997799" y="2547739"/>
            <a:ext cx="7065264" cy="1446550"/>
          </a:xfrm>
          <a:prstGeom prst="rect">
            <a:avLst/>
          </a:prstGeom>
          <a:noFill/>
        </p:spPr>
        <p:txBody>
          <a:bodyPr wrap="square" rtlCol="0">
            <a:spAutoFit/>
          </a:bodyPr>
          <a:lstStyle/>
          <a:p>
            <a:pPr marL="514350" indent="-514350"/>
            <a:r>
              <a:rPr lang="en-US" sz="4400" dirty="0" smtClean="0">
                <a:latin typeface="Kozuka Gothic Pro EL" pitchFamily="34" charset="-128"/>
                <a:ea typeface="Kozuka Gothic Pro EL" pitchFamily="34" charset="-128"/>
              </a:rPr>
              <a:t>Incorporate </a:t>
            </a:r>
            <a:r>
              <a:rPr lang="en-US" sz="4400" dirty="0" smtClean="0">
                <a:latin typeface="Kozuka Gothic Pro B" pitchFamily="34" charset="-128"/>
                <a:ea typeface="Kozuka Gothic Pro B" pitchFamily="34" charset="-128"/>
              </a:rPr>
              <a:t>variety of ways to participate</a:t>
            </a:r>
          </a:p>
        </p:txBody>
      </p:sp>
      <p:sp>
        <p:nvSpPr>
          <p:cNvPr id="14" name="TextBox 13"/>
          <p:cNvSpPr txBox="1"/>
          <p:nvPr/>
        </p:nvSpPr>
        <p:spPr>
          <a:xfrm>
            <a:off x="1071730" y="2651759"/>
            <a:ext cx="7065264" cy="1446550"/>
          </a:xfrm>
          <a:prstGeom prst="rect">
            <a:avLst/>
          </a:prstGeom>
          <a:noFill/>
        </p:spPr>
        <p:txBody>
          <a:bodyPr wrap="square" rtlCol="0">
            <a:spAutoFit/>
          </a:bodyPr>
          <a:lstStyle/>
          <a:p>
            <a:r>
              <a:rPr lang="en-US" sz="4400" dirty="0" smtClean="0">
                <a:latin typeface="Kozuka Gothic Pro EL" pitchFamily="34" charset="-128"/>
                <a:ea typeface="Kozuka Gothic Pro EL" pitchFamily="34" charset="-128"/>
              </a:rPr>
              <a:t>We are here to build </a:t>
            </a:r>
            <a:r>
              <a:rPr lang="en-US" sz="4400" dirty="0" smtClean="0">
                <a:latin typeface="Kozuka Gothic Pro B" pitchFamily="34" charset="-128"/>
                <a:ea typeface="Kozuka Gothic Pro B" pitchFamily="34" charset="-128"/>
              </a:rPr>
              <a:t>agreed models</a:t>
            </a:r>
          </a:p>
        </p:txBody>
      </p:sp>
      <p:sp>
        <p:nvSpPr>
          <p:cNvPr id="15" name="TextBox 14"/>
          <p:cNvSpPr txBox="1"/>
          <p:nvPr/>
        </p:nvSpPr>
        <p:spPr>
          <a:xfrm>
            <a:off x="1095077" y="2568316"/>
            <a:ext cx="7065264" cy="1446550"/>
          </a:xfrm>
          <a:prstGeom prst="rect">
            <a:avLst/>
          </a:prstGeom>
          <a:noFill/>
        </p:spPr>
        <p:txBody>
          <a:bodyPr wrap="square" rtlCol="0">
            <a:spAutoFit/>
          </a:bodyPr>
          <a:lstStyle/>
          <a:p>
            <a:r>
              <a:rPr lang="en-US" sz="4400" dirty="0" smtClean="0">
                <a:latin typeface="Kozuka Gothic Pro B" pitchFamily="34" charset="-128"/>
                <a:ea typeface="Kozuka Gothic Pro B" pitchFamily="34" charset="-128"/>
              </a:rPr>
              <a:t>Love</a:t>
            </a:r>
            <a:r>
              <a:rPr lang="en-US" sz="4400" dirty="0" smtClean="0">
                <a:latin typeface="Kozuka Gothic Pro EL" pitchFamily="34" charset="-128"/>
                <a:ea typeface="Kozuka Gothic Pro EL" pitchFamily="34" charset="-128"/>
              </a:rPr>
              <a:t> the </a:t>
            </a:r>
            <a:r>
              <a:rPr lang="en-US" sz="4400" dirty="0" smtClean="0">
                <a:latin typeface="Kozuka Gothic Pro B" pitchFamily="34" charset="-128"/>
                <a:ea typeface="Kozuka Gothic Pro B" pitchFamily="34" charset="-128"/>
              </a:rPr>
              <a:t>problem</a:t>
            </a:r>
            <a:r>
              <a:rPr lang="en-US" sz="4400" dirty="0" smtClean="0">
                <a:latin typeface="Kozuka Gothic Pro EL" pitchFamily="34" charset="-128"/>
                <a:ea typeface="Kozuka Gothic Pro EL" pitchFamily="34" charset="-128"/>
              </a:rPr>
              <a:t> not the solution</a:t>
            </a:r>
          </a:p>
        </p:txBody>
      </p:sp>
      <p:sp>
        <p:nvSpPr>
          <p:cNvPr id="17" name="TextBox 16"/>
          <p:cNvSpPr txBox="1"/>
          <p:nvPr/>
        </p:nvSpPr>
        <p:spPr>
          <a:xfrm>
            <a:off x="1108046" y="2645015"/>
            <a:ext cx="7065264" cy="1446550"/>
          </a:xfrm>
          <a:prstGeom prst="rect">
            <a:avLst/>
          </a:prstGeom>
          <a:noFill/>
        </p:spPr>
        <p:txBody>
          <a:bodyPr wrap="square" rtlCol="0">
            <a:spAutoFit/>
          </a:bodyPr>
          <a:lstStyle/>
          <a:p>
            <a:r>
              <a:rPr lang="en-US" sz="4400" dirty="0" smtClean="0">
                <a:latin typeface="Kozuka Gothic Pro B" pitchFamily="34" charset="-128"/>
                <a:ea typeface="Kozuka Gothic Pro B" pitchFamily="34" charset="-128"/>
              </a:rPr>
              <a:t>Welcome new comers </a:t>
            </a:r>
            <a:r>
              <a:rPr lang="en-US" sz="4400" dirty="0" smtClean="0">
                <a:latin typeface="Kozuka Gothic Pro EL" pitchFamily="34" charset="-128"/>
                <a:ea typeface="Kozuka Gothic Pro EL" pitchFamily="34" charset="-128"/>
              </a:rPr>
              <a:t>as well as familiar faces</a:t>
            </a:r>
            <a:endParaRPr lang="en-US" sz="4400" dirty="0">
              <a:latin typeface="Kozuka Gothic Pro EL" pitchFamily="34" charset="-128"/>
              <a:ea typeface="Kozuka Gothic Pro EL" pitchFamily="34" charset="-128"/>
            </a:endParaRPr>
          </a:p>
        </p:txBody>
      </p:sp>
      <p:sp>
        <p:nvSpPr>
          <p:cNvPr id="20" name="TextBox 19"/>
          <p:cNvSpPr txBox="1"/>
          <p:nvPr/>
        </p:nvSpPr>
        <p:spPr>
          <a:xfrm>
            <a:off x="1030225" y="2567193"/>
            <a:ext cx="7065264" cy="2123658"/>
          </a:xfrm>
          <a:prstGeom prst="rect">
            <a:avLst/>
          </a:prstGeom>
          <a:noFill/>
        </p:spPr>
        <p:txBody>
          <a:bodyPr wrap="square" rtlCol="0">
            <a:spAutoFit/>
          </a:bodyPr>
          <a:lstStyle/>
          <a:p>
            <a:r>
              <a:rPr lang="en-US" sz="4400" dirty="0" smtClean="0">
                <a:latin typeface="Kozuka Gothic Pro EL" pitchFamily="34" charset="-128"/>
                <a:ea typeface="Kozuka Gothic Pro EL" pitchFamily="34" charset="-128"/>
              </a:rPr>
              <a:t>Room for lots of </a:t>
            </a:r>
            <a:r>
              <a:rPr lang="en-US" sz="4400" dirty="0" smtClean="0">
                <a:latin typeface="Kozuka Gothic Pro B" pitchFamily="34" charset="-128"/>
                <a:ea typeface="Kozuka Gothic Pro B" pitchFamily="34" charset="-128"/>
              </a:rPr>
              <a:t>parallel activity</a:t>
            </a:r>
            <a:r>
              <a:rPr lang="en-US" sz="4400" dirty="0" smtClean="0">
                <a:latin typeface="Kozuka Gothic Pro EL" pitchFamily="34" charset="-128"/>
                <a:ea typeface="Kozuka Gothic Pro EL" pitchFamily="34" charset="-128"/>
              </a:rPr>
              <a:t> – but </a:t>
            </a:r>
            <a:r>
              <a:rPr lang="en-US" sz="4400" dirty="0" smtClean="0">
                <a:latin typeface="Kozuka Gothic Pro B" pitchFamily="34" charset="-128"/>
                <a:ea typeface="Kozuka Gothic Pro B" pitchFamily="34" charset="-128"/>
              </a:rPr>
              <a:t>plan for connections too</a:t>
            </a:r>
          </a:p>
        </p:txBody>
      </p:sp>
      <p:sp>
        <p:nvSpPr>
          <p:cNvPr id="22" name="TextBox 21"/>
          <p:cNvSpPr txBox="1"/>
          <p:nvPr/>
        </p:nvSpPr>
        <p:spPr>
          <a:xfrm>
            <a:off x="968617" y="2602861"/>
            <a:ext cx="7065264" cy="2123658"/>
          </a:xfrm>
          <a:prstGeom prst="rect">
            <a:avLst/>
          </a:prstGeom>
          <a:noFill/>
        </p:spPr>
        <p:txBody>
          <a:bodyPr wrap="square" rtlCol="0">
            <a:spAutoFit/>
          </a:bodyPr>
          <a:lstStyle/>
          <a:p>
            <a:r>
              <a:rPr lang="en-US" sz="4400" dirty="0" smtClean="0">
                <a:latin typeface="Kozuka Gothic Pro B" pitchFamily="34" charset="-128"/>
                <a:ea typeface="Kozuka Gothic Pro B" pitchFamily="34" charset="-128"/>
              </a:rPr>
              <a:t>Evolve</a:t>
            </a:r>
            <a:r>
              <a:rPr lang="en-US" sz="4400" dirty="0" smtClean="0">
                <a:latin typeface="Kozuka Gothic Pro EL" pitchFamily="34" charset="-128"/>
                <a:ea typeface="Kozuka Gothic Pro EL" pitchFamily="34" charset="-128"/>
              </a:rPr>
              <a:t> with needs and change and </a:t>
            </a:r>
            <a:r>
              <a:rPr lang="en-US" sz="4400" dirty="0" smtClean="0">
                <a:latin typeface="Kozuka Gothic Pro B" pitchFamily="34" charset="-128"/>
                <a:ea typeface="Kozuka Gothic Pro B" pitchFamily="34" charset="-128"/>
              </a:rPr>
              <a:t>improve continuously </a:t>
            </a:r>
          </a:p>
        </p:txBody>
      </p:sp>
      <p:sp>
        <p:nvSpPr>
          <p:cNvPr id="23" name="Title 1"/>
          <p:cNvSpPr txBox="1">
            <a:spLocks/>
          </p:cNvSpPr>
          <p:nvPr/>
        </p:nvSpPr>
        <p:spPr>
          <a:xfrm>
            <a:off x="990600" y="517525"/>
            <a:ext cx="10515600" cy="1325563"/>
          </a:xfrm>
          <a:prstGeom prst="rect">
            <a:avLst/>
          </a:prstGeom>
        </p:spPr>
        <p:txBody>
          <a:bodyPr vert="horz" lIns="91440" tIns="45720" rIns="91440" bIns="45720" rtlCol="0" anchor="ctr">
            <a:norm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dirty="0" smtClean="0">
                <a:ln>
                  <a:noFill/>
                </a:ln>
                <a:solidFill>
                  <a:schemeClr val="tx1"/>
                </a:solidFill>
                <a:effectLst/>
                <a:uLnTx/>
                <a:uFillTx/>
                <a:latin typeface="Kozuka Gothic Pro EL" panose="020B0200000000000000" pitchFamily="34" charset="-128"/>
                <a:ea typeface="Kozuka Gothic Pro EL" panose="020B0200000000000000" pitchFamily="34" charset="-128"/>
                <a:cs typeface="+mj-cs"/>
              </a:rPr>
              <a:t>Simple guiding principles</a:t>
            </a:r>
            <a:endParaRPr kumimoji="0" lang="en-US" sz="4400" b="0" i="0" u="none" strike="noStrike" kern="1200" cap="none" spc="0" normalizeH="0" baseline="0" noProof="0" dirty="0">
              <a:ln>
                <a:noFill/>
              </a:ln>
              <a:solidFill>
                <a:schemeClr val="tx1"/>
              </a:solidFill>
              <a:effectLst/>
              <a:uLnTx/>
              <a:uFillTx/>
              <a:latin typeface="Kozuka Gothic Pro EL" panose="020B0200000000000000" pitchFamily="34" charset="-128"/>
              <a:ea typeface="Kozuka Gothic Pro EL" panose="020B0200000000000000" pitchFamily="34" charset="-128"/>
              <a:cs typeface="+mj-cs"/>
            </a:endParaRPr>
          </a:p>
        </p:txBody>
      </p:sp>
      <p:sp>
        <p:nvSpPr>
          <p:cNvPr id="24" name="Date Placeholder 23"/>
          <p:cNvSpPr>
            <a:spLocks noGrp="1"/>
          </p:cNvSpPr>
          <p:nvPr>
            <p:ph type="dt" sz="half" idx="10"/>
          </p:nvPr>
        </p:nvSpPr>
        <p:spPr/>
        <p:txBody>
          <a:bodyPr/>
          <a:lstStyle/>
          <a:p>
            <a:fld id="{8797944A-8288-4FAB-8146-B84909DEB0CA}" type="datetime1">
              <a:rPr lang="en-US" smtClean="0"/>
              <a:t>27-Mar-18</a:t>
            </a:fld>
            <a:endParaRPr lang="en-US"/>
          </a:p>
        </p:txBody>
      </p:sp>
      <p:sp>
        <p:nvSpPr>
          <p:cNvPr id="25" name="Slide Number Placeholder 24"/>
          <p:cNvSpPr>
            <a:spLocks noGrp="1"/>
          </p:cNvSpPr>
          <p:nvPr>
            <p:ph type="sldNum" sz="quarter" idx="12"/>
          </p:nvPr>
        </p:nvSpPr>
        <p:spPr/>
        <p:txBody>
          <a:bodyPr/>
          <a:lstStyle/>
          <a:p>
            <a:fld id="{7C248B70-5486-4898-8B93-8F298F382DBA}" type="slidenum">
              <a:rPr lang="en-US" smtClean="0"/>
              <a:pPr/>
              <a:t>25</a:t>
            </a:fld>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8"/>
                                        </p:tgtEl>
                                      </p:cBhvr>
                                    </p:animEffect>
                                    <p:set>
                                      <p:cBhvr>
                                        <p:cTn id="12" dur="1" fill="hold">
                                          <p:stCondLst>
                                            <p:cond delay="499"/>
                                          </p:stCondLst>
                                        </p:cTn>
                                        <p:tgtEl>
                                          <p:spTgt spid="18"/>
                                        </p:tgtEl>
                                        <p:attrNameLst>
                                          <p:attrName>style.visibility</p:attrName>
                                        </p:attrNameLst>
                                      </p:cBhvr>
                                      <p:to>
                                        <p:strVal val="hidden"/>
                                      </p:to>
                                    </p:set>
                                  </p:childTnLst>
                                </p:cTn>
                              </p:par>
                              <p:par>
                                <p:cTn id="13" presetID="10"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par>
                          <p:cTn id="16" fill="hold">
                            <p:stCondLst>
                              <p:cond delay="500"/>
                            </p:stCondLst>
                            <p:childTnLst>
                              <p:par>
                                <p:cTn id="17" presetID="22" presetClass="entr" presetSubtype="8"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wipe(left)">
                                      <p:cBhvr>
                                        <p:cTn id="19" dur="500"/>
                                        <p:tgtEl>
                                          <p:spTgt spid="1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grpId="1" nodeType="clickEffect">
                                  <p:stCondLst>
                                    <p:cond delay="0"/>
                                  </p:stCondLst>
                                  <p:childTnLst>
                                    <p:animEffect transition="out" filter="fade">
                                      <p:cBhvr>
                                        <p:cTn id="23" dur="500"/>
                                        <p:tgtEl>
                                          <p:spTgt spid="19"/>
                                        </p:tgtEl>
                                      </p:cBhvr>
                                    </p:animEffect>
                                    <p:set>
                                      <p:cBhvr>
                                        <p:cTn id="24" dur="1" fill="hold">
                                          <p:stCondLst>
                                            <p:cond delay="499"/>
                                          </p:stCondLst>
                                        </p:cTn>
                                        <p:tgtEl>
                                          <p:spTgt spid="19"/>
                                        </p:tgtEl>
                                        <p:attrNameLst>
                                          <p:attrName>style.visibility</p:attrName>
                                        </p:attrNameLst>
                                      </p:cBhvr>
                                      <p:to>
                                        <p:strVal val="hidden"/>
                                      </p:to>
                                    </p:set>
                                  </p:childTnLst>
                                </p:cTn>
                              </p:par>
                              <p:par>
                                <p:cTn id="25" presetID="10" presetClass="entr" presetSubtype="0"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par>
                          <p:cTn id="28" fill="hold">
                            <p:stCondLst>
                              <p:cond delay="500"/>
                            </p:stCondLst>
                            <p:childTnLst>
                              <p:par>
                                <p:cTn id="29" presetID="22" presetClass="entr" presetSubtype="8" fill="hold" grpId="0" nodeType="after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wipe(left)">
                                      <p:cBhvr>
                                        <p:cTn id="31" dur="500"/>
                                        <p:tgtEl>
                                          <p:spTgt spid="21"/>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xit" presetSubtype="0" fill="hold" grpId="1" nodeType="clickEffect">
                                  <p:stCondLst>
                                    <p:cond delay="0"/>
                                  </p:stCondLst>
                                  <p:childTnLst>
                                    <p:animEffect transition="out" filter="fade">
                                      <p:cBhvr>
                                        <p:cTn id="35" dur="500"/>
                                        <p:tgtEl>
                                          <p:spTgt spid="21"/>
                                        </p:tgtEl>
                                      </p:cBhvr>
                                    </p:animEffect>
                                    <p:set>
                                      <p:cBhvr>
                                        <p:cTn id="36" dur="1" fill="hold">
                                          <p:stCondLst>
                                            <p:cond delay="499"/>
                                          </p:stCondLst>
                                        </p:cTn>
                                        <p:tgtEl>
                                          <p:spTgt spid="21"/>
                                        </p:tgtEl>
                                        <p:attrNameLst>
                                          <p:attrName>style.visibility</p:attrName>
                                        </p:attrNameLst>
                                      </p:cBhvr>
                                      <p:to>
                                        <p:strVal val="hidden"/>
                                      </p:to>
                                    </p:set>
                                  </p:childTnLst>
                                </p:cTn>
                              </p:par>
                              <p:par>
                                <p:cTn id="37" presetID="22" presetClass="entr" presetSubtype="8" fill="hold" grpId="2" nodeType="with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wipe(left)">
                                      <p:cBhvr>
                                        <p:cTn id="39" dur="500"/>
                                        <p:tgtEl>
                                          <p:spTgt spid="21"/>
                                        </p:tgtEl>
                                      </p:cBhvr>
                                    </p:animEffect>
                                  </p:childTnLst>
                                </p:cTn>
                              </p:par>
                            </p:childTnLst>
                          </p:cTn>
                        </p:par>
                        <p:par>
                          <p:cTn id="40" fill="hold">
                            <p:stCondLst>
                              <p:cond delay="500"/>
                            </p:stCondLst>
                            <p:childTnLst>
                              <p:par>
                                <p:cTn id="41" presetID="10" presetClass="exit" presetSubtype="0" fill="hold" grpId="3" nodeType="afterEffect">
                                  <p:stCondLst>
                                    <p:cond delay="0"/>
                                  </p:stCondLst>
                                  <p:childTnLst>
                                    <p:animEffect transition="out" filter="fade">
                                      <p:cBhvr>
                                        <p:cTn id="42" dur="500"/>
                                        <p:tgtEl>
                                          <p:spTgt spid="21"/>
                                        </p:tgtEl>
                                      </p:cBhvr>
                                    </p:animEffect>
                                    <p:set>
                                      <p:cBhvr>
                                        <p:cTn id="43" dur="1" fill="hold">
                                          <p:stCondLst>
                                            <p:cond delay="499"/>
                                          </p:stCondLst>
                                        </p:cTn>
                                        <p:tgtEl>
                                          <p:spTgt spid="21"/>
                                        </p:tgtEl>
                                        <p:attrNameLst>
                                          <p:attrName>style.visibility</p:attrName>
                                        </p:attrNameLst>
                                      </p:cBhvr>
                                      <p:to>
                                        <p:strVal val="hidden"/>
                                      </p:to>
                                    </p:set>
                                  </p:childTnLst>
                                </p:cTn>
                              </p:par>
                              <p:par>
                                <p:cTn id="44" presetID="10" presetClass="entr" presetSubtype="0" fill="hold" grpId="0" nodeType="with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fade">
                                      <p:cBhvr>
                                        <p:cTn id="46" dur="500"/>
                                        <p:tgtEl>
                                          <p:spTgt spid="13"/>
                                        </p:tgtEl>
                                      </p:cBhvr>
                                    </p:animEffect>
                                  </p:childTnLst>
                                </p:cTn>
                              </p:par>
                            </p:childTnLst>
                          </p:cTn>
                        </p:par>
                        <p:par>
                          <p:cTn id="47" fill="hold">
                            <p:stCondLst>
                              <p:cond delay="1000"/>
                            </p:stCondLst>
                            <p:childTnLst>
                              <p:par>
                                <p:cTn id="48" presetID="22" presetClass="entr" presetSubtype="8" fill="hold" grpId="0" nodeType="after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wipe(left)">
                                      <p:cBhvr>
                                        <p:cTn id="50" dur="500"/>
                                        <p:tgtEl>
                                          <p:spTgt spid="14"/>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xit" presetSubtype="0" fill="hold" grpId="1" nodeType="clickEffect">
                                  <p:stCondLst>
                                    <p:cond delay="0"/>
                                  </p:stCondLst>
                                  <p:childTnLst>
                                    <p:animEffect transition="out" filter="fade">
                                      <p:cBhvr>
                                        <p:cTn id="54" dur="500"/>
                                        <p:tgtEl>
                                          <p:spTgt spid="14"/>
                                        </p:tgtEl>
                                      </p:cBhvr>
                                    </p:animEffect>
                                    <p:set>
                                      <p:cBhvr>
                                        <p:cTn id="55" dur="1" fill="hold">
                                          <p:stCondLst>
                                            <p:cond delay="499"/>
                                          </p:stCondLst>
                                        </p:cTn>
                                        <p:tgtEl>
                                          <p:spTgt spid="14"/>
                                        </p:tgtEl>
                                        <p:attrNameLst>
                                          <p:attrName>style.visibility</p:attrName>
                                        </p:attrNameLst>
                                      </p:cBhvr>
                                      <p:to>
                                        <p:strVal val="hidden"/>
                                      </p:to>
                                    </p:set>
                                  </p:childTnLst>
                                </p:cTn>
                              </p:par>
                              <p:par>
                                <p:cTn id="56" presetID="10" presetClass="entr" presetSubtype="0" fill="hold" grpId="0" nodeType="withEffect">
                                  <p:stCondLst>
                                    <p:cond delay="0"/>
                                  </p:stCondLst>
                                  <p:childTnLst>
                                    <p:set>
                                      <p:cBhvr>
                                        <p:cTn id="57" dur="1" fill="hold">
                                          <p:stCondLst>
                                            <p:cond delay="0"/>
                                          </p:stCondLst>
                                        </p:cTn>
                                        <p:tgtEl>
                                          <p:spTgt spid="9"/>
                                        </p:tgtEl>
                                        <p:attrNameLst>
                                          <p:attrName>style.visibility</p:attrName>
                                        </p:attrNameLst>
                                      </p:cBhvr>
                                      <p:to>
                                        <p:strVal val="visible"/>
                                      </p:to>
                                    </p:set>
                                    <p:animEffect transition="in" filter="fade">
                                      <p:cBhvr>
                                        <p:cTn id="58" dur="500"/>
                                        <p:tgtEl>
                                          <p:spTgt spid="9"/>
                                        </p:tgtEl>
                                      </p:cBhvr>
                                    </p:animEffect>
                                  </p:childTnLst>
                                </p:cTn>
                              </p:par>
                            </p:childTnLst>
                          </p:cTn>
                        </p:par>
                        <p:par>
                          <p:cTn id="59" fill="hold">
                            <p:stCondLst>
                              <p:cond delay="500"/>
                            </p:stCondLst>
                            <p:childTnLst>
                              <p:par>
                                <p:cTn id="60" presetID="22" presetClass="entr" presetSubtype="8" fill="hold" grpId="0" nodeType="afterEffect">
                                  <p:stCondLst>
                                    <p:cond delay="0"/>
                                  </p:stCondLst>
                                  <p:childTnLst>
                                    <p:set>
                                      <p:cBhvr>
                                        <p:cTn id="61" dur="1" fill="hold">
                                          <p:stCondLst>
                                            <p:cond delay="0"/>
                                          </p:stCondLst>
                                        </p:cTn>
                                        <p:tgtEl>
                                          <p:spTgt spid="15"/>
                                        </p:tgtEl>
                                        <p:attrNameLst>
                                          <p:attrName>style.visibility</p:attrName>
                                        </p:attrNameLst>
                                      </p:cBhvr>
                                      <p:to>
                                        <p:strVal val="visible"/>
                                      </p:to>
                                    </p:set>
                                    <p:animEffect transition="in" filter="wipe(left)">
                                      <p:cBhvr>
                                        <p:cTn id="62" dur="500"/>
                                        <p:tgtEl>
                                          <p:spTgt spid="15"/>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xit" presetSubtype="0" fill="hold" grpId="1" nodeType="clickEffect">
                                  <p:stCondLst>
                                    <p:cond delay="0"/>
                                  </p:stCondLst>
                                  <p:childTnLst>
                                    <p:animEffect transition="out" filter="fade">
                                      <p:cBhvr>
                                        <p:cTn id="66" dur="500"/>
                                        <p:tgtEl>
                                          <p:spTgt spid="15"/>
                                        </p:tgtEl>
                                      </p:cBhvr>
                                    </p:animEffect>
                                    <p:set>
                                      <p:cBhvr>
                                        <p:cTn id="67" dur="1" fill="hold">
                                          <p:stCondLst>
                                            <p:cond delay="499"/>
                                          </p:stCondLst>
                                        </p:cTn>
                                        <p:tgtEl>
                                          <p:spTgt spid="15"/>
                                        </p:tgtEl>
                                        <p:attrNameLst>
                                          <p:attrName>style.visibility</p:attrName>
                                        </p:attrNameLst>
                                      </p:cBhvr>
                                      <p:to>
                                        <p:strVal val="hidden"/>
                                      </p:to>
                                    </p:set>
                                  </p:childTnLst>
                                </p:cTn>
                              </p:par>
                            </p:childTnLst>
                          </p:cTn>
                        </p:par>
                        <p:par>
                          <p:cTn id="68" fill="hold">
                            <p:stCondLst>
                              <p:cond delay="500"/>
                            </p:stCondLst>
                            <p:childTnLst>
                              <p:par>
                                <p:cTn id="69" presetID="10" presetClass="entr" presetSubtype="0" fill="hold" grpId="0" nodeType="afterEffect">
                                  <p:stCondLst>
                                    <p:cond delay="0"/>
                                  </p:stCondLst>
                                  <p:childTnLst>
                                    <p:set>
                                      <p:cBhvr>
                                        <p:cTn id="70" dur="1" fill="hold">
                                          <p:stCondLst>
                                            <p:cond delay="0"/>
                                          </p:stCondLst>
                                        </p:cTn>
                                        <p:tgtEl>
                                          <p:spTgt spid="6"/>
                                        </p:tgtEl>
                                        <p:attrNameLst>
                                          <p:attrName>style.visibility</p:attrName>
                                        </p:attrNameLst>
                                      </p:cBhvr>
                                      <p:to>
                                        <p:strVal val="visible"/>
                                      </p:to>
                                    </p:set>
                                    <p:animEffect transition="in" filter="fade">
                                      <p:cBhvr>
                                        <p:cTn id="71" dur="500"/>
                                        <p:tgtEl>
                                          <p:spTgt spid="6"/>
                                        </p:tgtEl>
                                      </p:cBhvr>
                                    </p:animEffect>
                                  </p:childTnLst>
                                </p:cTn>
                              </p:par>
                            </p:childTnLst>
                          </p:cTn>
                        </p:par>
                        <p:par>
                          <p:cTn id="72" fill="hold">
                            <p:stCondLst>
                              <p:cond delay="1000"/>
                            </p:stCondLst>
                            <p:childTnLst>
                              <p:par>
                                <p:cTn id="73" presetID="22" presetClass="entr" presetSubtype="8" fill="hold" grpId="0" nodeType="afterEffect">
                                  <p:stCondLst>
                                    <p:cond delay="0"/>
                                  </p:stCondLst>
                                  <p:childTnLst>
                                    <p:set>
                                      <p:cBhvr>
                                        <p:cTn id="74" dur="1" fill="hold">
                                          <p:stCondLst>
                                            <p:cond delay="0"/>
                                          </p:stCondLst>
                                        </p:cTn>
                                        <p:tgtEl>
                                          <p:spTgt spid="17"/>
                                        </p:tgtEl>
                                        <p:attrNameLst>
                                          <p:attrName>style.visibility</p:attrName>
                                        </p:attrNameLst>
                                      </p:cBhvr>
                                      <p:to>
                                        <p:strVal val="visible"/>
                                      </p:to>
                                    </p:set>
                                    <p:animEffect transition="in" filter="wipe(left)">
                                      <p:cBhvr>
                                        <p:cTn id="75" dur="500"/>
                                        <p:tgtEl>
                                          <p:spTgt spid="17"/>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xit" presetSubtype="0" fill="hold" grpId="1" nodeType="clickEffect">
                                  <p:stCondLst>
                                    <p:cond delay="0"/>
                                  </p:stCondLst>
                                  <p:childTnLst>
                                    <p:animEffect transition="out" filter="fade">
                                      <p:cBhvr>
                                        <p:cTn id="79" dur="500"/>
                                        <p:tgtEl>
                                          <p:spTgt spid="17"/>
                                        </p:tgtEl>
                                      </p:cBhvr>
                                    </p:animEffect>
                                    <p:set>
                                      <p:cBhvr>
                                        <p:cTn id="80" dur="1" fill="hold">
                                          <p:stCondLst>
                                            <p:cond delay="499"/>
                                          </p:stCondLst>
                                        </p:cTn>
                                        <p:tgtEl>
                                          <p:spTgt spid="17"/>
                                        </p:tgtEl>
                                        <p:attrNameLst>
                                          <p:attrName>style.visibility</p:attrName>
                                        </p:attrNameLst>
                                      </p:cBhvr>
                                      <p:to>
                                        <p:strVal val="hidden"/>
                                      </p:to>
                                    </p:set>
                                  </p:childTnLst>
                                </p:cTn>
                              </p:par>
                              <p:par>
                                <p:cTn id="81" presetID="10" presetClass="entr" presetSubtype="0" fill="hold" grpId="0" nodeType="withEffect">
                                  <p:stCondLst>
                                    <p:cond delay="0"/>
                                  </p:stCondLst>
                                  <p:childTnLst>
                                    <p:set>
                                      <p:cBhvr>
                                        <p:cTn id="82" dur="1" fill="hold">
                                          <p:stCondLst>
                                            <p:cond delay="0"/>
                                          </p:stCondLst>
                                        </p:cTn>
                                        <p:tgtEl>
                                          <p:spTgt spid="12"/>
                                        </p:tgtEl>
                                        <p:attrNameLst>
                                          <p:attrName>style.visibility</p:attrName>
                                        </p:attrNameLst>
                                      </p:cBhvr>
                                      <p:to>
                                        <p:strVal val="visible"/>
                                      </p:to>
                                    </p:set>
                                    <p:animEffect transition="in" filter="fade">
                                      <p:cBhvr>
                                        <p:cTn id="83" dur="500"/>
                                        <p:tgtEl>
                                          <p:spTgt spid="12"/>
                                        </p:tgtEl>
                                      </p:cBhvr>
                                    </p:animEffect>
                                  </p:childTnLst>
                                </p:cTn>
                              </p:par>
                            </p:childTnLst>
                          </p:cTn>
                        </p:par>
                        <p:par>
                          <p:cTn id="84" fill="hold">
                            <p:stCondLst>
                              <p:cond delay="500"/>
                            </p:stCondLst>
                            <p:childTnLst>
                              <p:par>
                                <p:cTn id="85" presetID="22" presetClass="entr" presetSubtype="8" fill="hold" grpId="0" nodeType="afterEffect">
                                  <p:stCondLst>
                                    <p:cond delay="0"/>
                                  </p:stCondLst>
                                  <p:childTnLst>
                                    <p:set>
                                      <p:cBhvr>
                                        <p:cTn id="86" dur="1" fill="hold">
                                          <p:stCondLst>
                                            <p:cond delay="0"/>
                                          </p:stCondLst>
                                        </p:cTn>
                                        <p:tgtEl>
                                          <p:spTgt spid="20"/>
                                        </p:tgtEl>
                                        <p:attrNameLst>
                                          <p:attrName>style.visibility</p:attrName>
                                        </p:attrNameLst>
                                      </p:cBhvr>
                                      <p:to>
                                        <p:strVal val="visible"/>
                                      </p:to>
                                    </p:set>
                                    <p:animEffect transition="in" filter="wipe(left)">
                                      <p:cBhvr>
                                        <p:cTn id="87" dur="500"/>
                                        <p:tgtEl>
                                          <p:spTgt spid="20"/>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xit" presetSubtype="0" fill="hold" grpId="1" nodeType="clickEffect">
                                  <p:stCondLst>
                                    <p:cond delay="0"/>
                                  </p:stCondLst>
                                  <p:childTnLst>
                                    <p:animEffect transition="out" filter="fade">
                                      <p:cBhvr>
                                        <p:cTn id="91" dur="500"/>
                                        <p:tgtEl>
                                          <p:spTgt spid="20"/>
                                        </p:tgtEl>
                                      </p:cBhvr>
                                    </p:animEffect>
                                    <p:set>
                                      <p:cBhvr>
                                        <p:cTn id="92" dur="1" fill="hold">
                                          <p:stCondLst>
                                            <p:cond delay="499"/>
                                          </p:stCondLst>
                                        </p:cTn>
                                        <p:tgtEl>
                                          <p:spTgt spid="20"/>
                                        </p:tgtEl>
                                        <p:attrNameLst>
                                          <p:attrName>style.visibility</p:attrName>
                                        </p:attrNameLst>
                                      </p:cBhvr>
                                      <p:to>
                                        <p:strVal val="hidden"/>
                                      </p:to>
                                    </p:set>
                                  </p:childTnLst>
                                </p:cTn>
                              </p:par>
                              <p:par>
                                <p:cTn id="93" presetID="10" presetClass="entr" presetSubtype="0" fill="hold" grpId="0" nodeType="withEffect">
                                  <p:stCondLst>
                                    <p:cond delay="0"/>
                                  </p:stCondLst>
                                  <p:childTnLst>
                                    <p:set>
                                      <p:cBhvr>
                                        <p:cTn id="94" dur="1" fill="hold">
                                          <p:stCondLst>
                                            <p:cond delay="0"/>
                                          </p:stCondLst>
                                        </p:cTn>
                                        <p:tgtEl>
                                          <p:spTgt spid="8"/>
                                        </p:tgtEl>
                                        <p:attrNameLst>
                                          <p:attrName>style.visibility</p:attrName>
                                        </p:attrNameLst>
                                      </p:cBhvr>
                                      <p:to>
                                        <p:strVal val="visible"/>
                                      </p:to>
                                    </p:set>
                                    <p:animEffect transition="in" filter="fade">
                                      <p:cBhvr>
                                        <p:cTn id="95" dur="500"/>
                                        <p:tgtEl>
                                          <p:spTgt spid="8"/>
                                        </p:tgtEl>
                                      </p:cBhvr>
                                    </p:animEffect>
                                  </p:childTnLst>
                                </p:cTn>
                              </p:par>
                            </p:childTnLst>
                          </p:cTn>
                        </p:par>
                        <p:par>
                          <p:cTn id="96" fill="hold">
                            <p:stCondLst>
                              <p:cond delay="500"/>
                            </p:stCondLst>
                            <p:childTnLst>
                              <p:par>
                                <p:cTn id="97" presetID="22" presetClass="entr" presetSubtype="8" fill="hold" grpId="0" nodeType="afterEffect">
                                  <p:stCondLst>
                                    <p:cond delay="0"/>
                                  </p:stCondLst>
                                  <p:childTnLst>
                                    <p:set>
                                      <p:cBhvr>
                                        <p:cTn id="98" dur="1" fill="hold">
                                          <p:stCondLst>
                                            <p:cond delay="0"/>
                                          </p:stCondLst>
                                        </p:cTn>
                                        <p:tgtEl>
                                          <p:spTgt spid="22"/>
                                        </p:tgtEl>
                                        <p:attrNameLst>
                                          <p:attrName>style.visibility</p:attrName>
                                        </p:attrNameLst>
                                      </p:cBhvr>
                                      <p:to>
                                        <p:strVal val="visible"/>
                                      </p:to>
                                    </p:set>
                                    <p:animEffect transition="in" filter="wipe(left)">
                                      <p:cBhvr>
                                        <p:cTn id="99" dur="500"/>
                                        <p:tgtEl>
                                          <p:spTgt spid="22"/>
                                        </p:tgtEl>
                                      </p:cBhvr>
                                    </p:animEffect>
                                  </p:childTnLst>
                                </p:cTn>
                              </p:par>
                            </p:childTnLst>
                          </p:cTn>
                        </p:par>
                        <p:par>
                          <p:cTn id="100" fill="hold">
                            <p:stCondLst>
                              <p:cond delay="1000"/>
                            </p:stCondLst>
                            <p:childTnLst>
                              <p:par>
                                <p:cTn id="101" presetID="10" presetClass="entr" presetSubtype="0" fill="hold" grpId="0" nodeType="afterEffect">
                                  <p:stCondLst>
                                    <p:cond delay="0"/>
                                  </p:stCondLst>
                                  <p:childTnLst>
                                    <p:set>
                                      <p:cBhvr>
                                        <p:cTn id="102" dur="1" fill="hold">
                                          <p:stCondLst>
                                            <p:cond delay="0"/>
                                          </p:stCondLst>
                                        </p:cTn>
                                        <p:tgtEl>
                                          <p:spTgt spid="5"/>
                                        </p:tgtEl>
                                        <p:attrNameLst>
                                          <p:attrName>style.visibility</p:attrName>
                                        </p:attrNameLst>
                                      </p:cBhvr>
                                      <p:to>
                                        <p:strVal val="visible"/>
                                      </p:to>
                                    </p:set>
                                    <p:animEffect transition="in" filter="fade">
                                      <p:cBhvr>
                                        <p:cTn id="10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2" grpId="0" animBg="1"/>
      <p:bldP spid="13" grpId="0" animBg="1"/>
      <p:bldP spid="18" grpId="0"/>
      <p:bldP spid="18" grpId="1"/>
      <p:bldP spid="19" grpId="0"/>
      <p:bldP spid="19" grpId="1"/>
      <p:bldP spid="21" grpId="0"/>
      <p:bldP spid="21" grpId="1"/>
      <p:bldP spid="21" grpId="2"/>
      <p:bldP spid="21" grpId="3"/>
      <p:bldP spid="14" grpId="0"/>
      <p:bldP spid="14" grpId="1"/>
      <p:bldP spid="15" grpId="0"/>
      <p:bldP spid="15" grpId="1"/>
      <p:bldP spid="17" grpId="0"/>
      <p:bldP spid="17" grpId="1"/>
      <p:bldP spid="20" grpId="0"/>
      <p:bldP spid="20" grpId="1"/>
      <p:bldP spid="2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Kozuka Gothic Pro B" panose="020B0800000000000000" pitchFamily="34" charset="-128"/>
                <a:ea typeface="Kozuka Gothic Pro B" panose="020B0800000000000000" pitchFamily="34" charset="-128"/>
              </a:rPr>
              <a:t>Culture</a:t>
            </a:r>
            <a:r>
              <a:rPr lang="en-US" dirty="0" smtClean="0">
                <a:latin typeface="Kozuka Gothic Pro EL" panose="020B0200000000000000" pitchFamily="34" charset="-128"/>
                <a:ea typeface="Kozuka Gothic Pro EL" panose="020B0200000000000000" pitchFamily="34" charset="-128"/>
              </a:rPr>
              <a:t> we will embrace </a:t>
            </a:r>
            <a:endParaRPr lang="en-US" dirty="0">
              <a:latin typeface="Kozuka Gothic Pro EL" panose="020B0200000000000000" pitchFamily="34" charset="-128"/>
              <a:ea typeface="Kozuka Gothic Pro EL" panose="020B0200000000000000" pitchFamily="34" charset="-128"/>
            </a:endParaRPr>
          </a:p>
        </p:txBody>
      </p:sp>
      <p:sp>
        <p:nvSpPr>
          <p:cNvPr id="3" name="Content Placeholder 2"/>
          <p:cNvSpPr>
            <a:spLocks noGrp="1"/>
          </p:cNvSpPr>
          <p:nvPr>
            <p:ph idx="1"/>
          </p:nvPr>
        </p:nvSpPr>
        <p:spPr>
          <a:xfrm>
            <a:off x="838199" y="1825625"/>
            <a:ext cx="10672483" cy="2800163"/>
          </a:xfrm>
        </p:spPr>
        <p:txBody>
          <a:bodyPr numCol="2">
            <a:normAutofit/>
          </a:bodyPr>
          <a:lstStyle/>
          <a:p>
            <a:pPr>
              <a:buFont typeface="Wingdings" pitchFamily="2" charset="2"/>
              <a:buChar char="§"/>
            </a:pPr>
            <a:r>
              <a:rPr lang="en-US" dirty="0" smtClean="0">
                <a:latin typeface="Kozuka Gothic Pro EL" panose="020B0200000000000000" pitchFamily="34" charset="-128"/>
                <a:ea typeface="Kozuka Gothic Pro EL" panose="020B0200000000000000" pitchFamily="34" charset="-128"/>
              </a:rPr>
              <a:t>Ask </a:t>
            </a:r>
            <a:r>
              <a:rPr lang="en-US" dirty="0" smtClean="0">
                <a:latin typeface="Kozuka Gothic Pro B" panose="020B0800000000000000" pitchFamily="34" charset="-128"/>
                <a:ea typeface="Kozuka Gothic Pro B" panose="020B0800000000000000" pitchFamily="34" charset="-128"/>
              </a:rPr>
              <a:t>why</a:t>
            </a:r>
          </a:p>
          <a:p>
            <a:pPr>
              <a:buFont typeface="Wingdings" pitchFamily="2" charset="2"/>
              <a:buChar char="§"/>
            </a:pPr>
            <a:r>
              <a:rPr lang="en-US" dirty="0" smtClean="0">
                <a:latin typeface="Kozuka Gothic Pro EL" panose="020B0200000000000000" pitchFamily="34" charset="-128"/>
                <a:ea typeface="Kozuka Gothic Pro EL" panose="020B0200000000000000" pitchFamily="34" charset="-128"/>
              </a:rPr>
              <a:t>We </a:t>
            </a:r>
            <a:r>
              <a:rPr lang="en-US" dirty="0">
                <a:latin typeface="Kozuka Gothic Pro B" panose="020B0800000000000000" pitchFamily="34" charset="-128"/>
                <a:ea typeface="Kozuka Gothic Pro B" panose="020B0800000000000000" pitchFamily="34" charset="-128"/>
              </a:rPr>
              <a:t>love</a:t>
            </a:r>
            <a:r>
              <a:rPr lang="en-US" dirty="0" smtClean="0">
                <a:latin typeface="Kozuka Gothic Pro EL" panose="020B0200000000000000" pitchFamily="34" charset="-128"/>
                <a:ea typeface="Kozuka Gothic Pro EL" panose="020B0200000000000000" pitchFamily="34" charset="-128"/>
              </a:rPr>
              <a:t> </a:t>
            </a:r>
            <a:r>
              <a:rPr lang="en-US" dirty="0">
                <a:latin typeface="Kozuka Gothic Pro B" panose="020B0800000000000000" pitchFamily="34" charset="-128"/>
                <a:ea typeface="Kozuka Gothic Pro B" panose="020B0800000000000000" pitchFamily="34" charset="-128"/>
              </a:rPr>
              <a:t>feedback</a:t>
            </a:r>
          </a:p>
          <a:p>
            <a:pPr>
              <a:buFont typeface="Wingdings" pitchFamily="2" charset="2"/>
              <a:buChar char="§"/>
            </a:pPr>
            <a:r>
              <a:rPr lang="en-US" dirty="0">
                <a:latin typeface="Kozuka Gothic Pro B" panose="020B0800000000000000" pitchFamily="34" charset="-128"/>
                <a:ea typeface="Kozuka Gothic Pro B" panose="020B0800000000000000" pitchFamily="34" charset="-128"/>
              </a:rPr>
              <a:t>Hate</a:t>
            </a:r>
            <a:r>
              <a:rPr lang="en-US" dirty="0" smtClean="0">
                <a:latin typeface="Kozuka Gothic Pro EL" panose="020B0200000000000000" pitchFamily="34" charset="-128"/>
                <a:ea typeface="Kozuka Gothic Pro EL" panose="020B0200000000000000" pitchFamily="34" charset="-128"/>
              </a:rPr>
              <a:t> </a:t>
            </a:r>
            <a:r>
              <a:rPr lang="en-US" dirty="0">
                <a:latin typeface="Kozuka Gothic Pro B" panose="020B0800000000000000" pitchFamily="34" charset="-128"/>
                <a:ea typeface="Kozuka Gothic Pro B" panose="020B0800000000000000" pitchFamily="34" charset="-128"/>
              </a:rPr>
              <a:t>the</a:t>
            </a:r>
            <a:r>
              <a:rPr lang="en-US" dirty="0" smtClean="0">
                <a:latin typeface="Kozuka Gothic Pro EL" panose="020B0200000000000000" pitchFamily="34" charset="-128"/>
                <a:ea typeface="Kozuka Gothic Pro EL" panose="020B0200000000000000" pitchFamily="34" charset="-128"/>
              </a:rPr>
              <a:t> </a:t>
            </a:r>
            <a:r>
              <a:rPr lang="en-US" dirty="0">
                <a:latin typeface="Kozuka Gothic Pro B" panose="020B0800000000000000" pitchFamily="34" charset="-128"/>
                <a:ea typeface="Kozuka Gothic Pro B" panose="020B0800000000000000" pitchFamily="34" charset="-128"/>
              </a:rPr>
              <a:t>process</a:t>
            </a:r>
            <a:r>
              <a:rPr lang="en-US" dirty="0" smtClean="0">
                <a:latin typeface="Kozuka Gothic Pro EL" panose="020B0200000000000000" pitchFamily="34" charset="-128"/>
                <a:ea typeface="Kozuka Gothic Pro EL" panose="020B0200000000000000" pitchFamily="34" charset="-128"/>
              </a:rPr>
              <a:t> not the people</a:t>
            </a:r>
          </a:p>
          <a:p>
            <a:pPr>
              <a:buFont typeface="Wingdings" pitchFamily="2" charset="2"/>
              <a:buChar char="§"/>
            </a:pPr>
            <a:r>
              <a:rPr lang="en-US" dirty="0">
                <a:latin typeface="Kozuka Gothic Pro B" panose="020B0800000000000000" pitchFamily="34" charset="-128"/>
                <a:ea typeface="Kozuka Gothic Pro B" panose="020B0800000000000000" pitchFamily="34" charset="-128"/>
              </a:rPr>
              <a:t>Honest</a:t>
            </a:r>
            <a:r>
              <a:rPr lang="en-US" dirty="0" smtClean="0">
                <a:latin typeface="Kozuka Gothic Pro EL" panose="020B0200000000000000" pitchFamily="34" charset="-128"/>
                <a:ea typeface="Kozuka Gothic Pro EL" panose="020B0200000000000000" pitchFamily="34" charset="-128"/>
              </a:rPr>
              <a:t> and </a:t>
            </a:r>
            <a:r>
              <a:rPr lang="en-US" dirty="0">
                <a:latin typeface="Kozuka Gothic Pro B" panose="020B0800000000000000" pitchFamily="34" charset="-128"/>
                <a:ea typeface="Kozuka Gothic Pro B" panose="020B0800000000000000" pitchFamily="34" charset="-128"/>
              </a:rPr>
              <a:t>transparent</a:t>
            </a:r>
          </a:p>
          <a:p>
            <a:pPr>
              <a:buFont typeface="Wingdings" pitchFamily="2" charset="2"/>
              <a:buChar char="§"/>
            </a:pPr>
            <a:r>
              <a:rPr lang="en-US" dirty="0">
                <a:latin typeface="Kozuka Gothic Pro B" panose="020B0800000000000000" pitchFamily="34" charset="-128"/>
                <a:ea typeface="Kozuka Gothic Pro B" panose="020B0800000000000000" pitchFamily="34" charset="-128"/>
              </a:rPr>
              <a:t>Respect</a:t>
            </a:r>
            <a:r>
              <a:rPr lang="en-US" dirty="0" smtClean="0">
                <a:latin typeface="Kozuka Gothic Pro EL" panose="020B0200000000000000" pitchFamily="34" charset="-128"/>
                <a:ea typeface="Kozuka Gothic Pro EL" panose="020B0200000000000000" pitchFamily="34" charset="-128"/>
              </a:rPr>
              <a:t> &amp; </a:t>
            </a:r>
            <a:r>
              <a:rPr lang="en-US" dirty="0">
                <a:latin typeface="Kozuka Gothic Pro B" panose="020B0800000000000000" pitchFamily="34" charset="-128"/>
                <a:ea typeface="Kozuka Gothic Pro B" panose="020B0800000000000000" pitchFamily="34" charset="-128"/>
              </a:rPr>
              <a:t>Confidentiality</a:t>
            </a:r>
          </a:p>
          <a:p>
            <a:pPr>
              <a:buFont typeface="Wingdings" pitchFamily="2" charset="2"/>
              <a:buChar char="§"/>
            </a:pPr>
            <a:r>
              <a:rPr lang="en-US" dirty="0">
                <a:latin typeface="Kozuka Gothic Pro B" panose="020B0800000000000000" pitchFamily="34" charset="-128"/>
                <a:ea typeface="Kozuka Gothic Pro B" panose="020B0800000000000000" pitchFamily="34" charset="-128"/>
              </a:rPr>
              <a:t>Share</a:t>
            </a:r>
            <a:r>
              <a:rPr lang="en-US" dirty="0" smtClean="0">
                <a:latin typeface="Kozuka Gothic Pro EL" panose="020B0200000000000000" pitchFamily="34" charset="-128"/>
                <a:ea typeface="Kozuka Gothic Pro EL" panose="020B0200000000000000" pitchFamily="34" charset="-128"/>
              </a:rPr>
              <a:t> </a:t>
            </a:r>
            <a:r>
              <a:rPr lang="en-US" dirty="0">
                <a:latin typeface="Kozuka Gothic Pro B" panose="020B0800000000000000" pitchFamily="34" charset="-128"/>
                <a:ea typeface="Kozuka Gothic Pro B" panose="020B0800000000000000" pitchFamily="34" charset="-128"/>
              </a:rPr>
              <a:t>freely</a:t>
            </a:r>
            <a:r>
              <a:rPr lang="en-US" dirty="0" smtClean="0">
                <a:latin typeface="Kozuka Gothic Pro EL" panose="020B0200000000000000" pitchFamily="34" charset="-128"/>
                <a:ea typeface="Kozuka Gothic Pro EL" panose="020B0200000000000000" pitchFamily="34" charset="-128"/>
              </a:rPr>
              <a:t> </a:t>
            </a:r>
            <a:r>
              <a:rPr lang="en-US" dirty="0">
                <a:latin typeface="Kozuka Gothic Pro B" panose="020B0800000000000000" pitchFamily="34" charset="-128"/>
                <a:ea typeface="Kozuka Gothic Pro B" panose="020B0800000000000000" pitchFamily="34" charset="-128"/>
              </a:rPr>
              <a:t>our</a:t>
            </a:r>
            <a:r>
              <a:rPr lang="en-US" dirty="0" smtClean="0">
                <a:latin typeface="Kozuka Gothic Pro EL" panose="020B0200000000000000" pitchFamily="34" charset="-128"/>
                <a:ea typeface="Kozuka Gothic Pro EL" panose="020B0200000000000000" pitchFamily="34" charset="-128"/>
              </a:rPr>
              <a:t> </a:t>
            </a:r>
            <a:r>
              <a:rPr lang="en-US" dirty="0">
                <a:latin typeface="Kozuka Gothic Pro B" panose="020B0800000000000000" pitchFamily="34" charset="-128"/>
                <a:ea typeface="Kozuka Gothic Pro B" panose="020B0800000000000000" pitchFamily="34" charset="-128"/>
              </a:rPr>
              <a:t>failures</a:t>
            </a:r>
          </a:p>
          <a:p>
            <a:pPr>
              <a:buFont typeface="Wingdings" pitchFamily="2" charset="2"/>
              <a:buChar char="§"/>
            </a:pPr>
            <a:r>
              <a:rPr lang="en-US" dirty="0">
                <a:latin typeface="Kozuka Gothic Pro B" panose="020B0800000000000000" pitchFamily="34" charset="-128"/>
                <a:ea typeface="Kozuka Gothic Pro B" panose="020B0800000000000000" pitchFamily="34" charset="-128"/>
              </a:rPr>
              <a:t>Continuous</a:t>
            </a:r>
            <a:r>
              <a:rPr lang="en-US" dirty="0" smtClean="0">
                <a:latin typeface="Kozuka Gothic Pro EL" panose="020B0200000000000000" pitchFamily="34" charset="-128"/>
                <a:ea typeface="Kozuka Gothic Pro EL" panose="020B0200000000000000" pitchFamily="34" charset="-128"/>
              </a:rPr>
              <a:t> </a:t>
            </a:r>
            <a:r>
              <a:rPr lang="en-US" dirty="0">
                <a:latin typeface="Kozuka Gothic Pro B" panose="020B0800000000000000" pitchFamily="34" charset="-128"/>
                <a:ea typeface="Kozuka Gothic Pro B" panose="020B0800000000000000" pitchFamily="34" charset="-128"/>
              </a:rPr>
              <a:t>improvement</a:t>
            </a:r>
          </a:p>
          <a:p>
            <a:pPr>
              <a:buFont typeface="Wingdings" pitchFamily="2" charset="2"/>
              <a:buChar char="§"/>
            </a:pPr>
            <a:r>
              <a:rPr lang="en-US" dirty="0">
                <a:latin typeface="Kozuka Gothic Pro B" panose="020B0800000000000000" pitchFamily="34" charset="-128"/>
                <a:ea typeface="Kozuka Gothic Pro B" panose="020B0800000000000000" pitchFamily="34" charset="-128"/>
              </a:rPr>
              <a:t>Agility</a:t>
            </a:r>
            <a:r>
              <a:rPr lang="en-US" dirty="0" smtClean="0">
                <a:latin typeface="Kozuka Gothic Pro EL" panose="020B0200000000000000" pitchFamily="34" charset="-128"/>
                <a:ea typeface="Kozuka Gothic Pro EL" panose="020B0200000000000000" pitchFamily="34" charset="-128"/>
              </a:rPr>
              <a:t> </a:t>
            </a:r>
            <a:endParaRPr lang="en-US" dirty="0">
              <a:latin typeface="Kozuka Gothic Pro EL" panose="020B0200000000000000" pitchFamily="34" charset="-128"/>
              <a:ea typeface="Kozuka Gothic Pro EL" panose="020B0200000000000000" pitchFamily="34" charset="-128"/>
            </a:endParaRPr>
          </a:p>
        </p:txBody>
      </p:sp>
      <p:sp>
        <p:nvSpPr>
          <p:cNvPr id="4" name="Date Placeholder 3"/>
          <p:cNvSpPr>
            <a:spLocks noGrp="1"/>
          </p:cNvSpPr>
          <p:nvPr>
            <p:ph type="dt" sz="half" idx="10"/>
          </p:nvPr>
        </p:nvSpPr>
        <p:spPr/>
        <p:txBody>
          <a:bodyPr/>
          <a:lstStyle/>
          <a:p>
            <a:fld id="{DD84B628-9E06-4879-ADC8-006569A29B53}" type="datetime1">
              <a:rPr lang="en-US" smtClean="0"/>
              <a:t>27-Mar-18</a:t>
            </a:fld>
            <a:endParaRPr lang="en-US"/>
          </a:p>
        </p:txBody>
      </p:sp>
      <p:sp>
        <p:nvSpPr>
          <p:cNvPr id="5" name="Slide Number Placeholder 4"/>
          <p:cNvSpPr>
            <a:spLocks noGrp="1"/>
          </p:cNvSpPr>
          <p:nvPr>
            <p:ph type="sldNum" sz="quarter" idx="12"/>
          </p:nvPr>
        </p:nvSpPr>
        <p:spPr/>
        <p:txBody>
          <a:bodyPr/>
          <a:lstStyle/>
          <a:p>
            <a:fld id="{7C248B70-5486-4898-8B93-8F298F382DBA}" type="slidenum">
              <a:rPr lang="en-US" smtClean="0"/>
              <a:pPr/>
              <a:t>26</a:t>
            </a:fld>
            <a:endParaRPr lang="en-US"/>
          </a:p>
        </p:txBody>
      </p:sp>
    </p:spTree>
    <p:extLst>
      <p:ext uri="{BB962C8B-B14F-4D97-AF65-F5344CB8AC3E}">
        <p14:creationId xmlns:p14="http://schemas.microsoft.com/office/powerpoint/2010/main" val="1019907553"/>
      </p:ext>
    </p:extLst>
  </p:cSld>
  <p:clrMapOvr>
    <a:masterClrMapping/>
  </p:clrMapOvr>
  <p:transition spd="med">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254000" y="254000"/>
            <a:ext cx="11684000" cy="6350000"/>
          </a:xfrm>
          <a:prstGeom prst="rect">
            <a:avLst/>
          </a:prstGeom>
        </p:spPr>
      </p:pic>
      <p:sp>
        <p:nvSpPr>
          <p:cNvPr id="3" name="Date Placeholder 2"/>
          <p:cNvSpPr>
            <a:spLocks noGrp="1"/>
          </p:cNvSpPr>
          <p:nvPr>
            <p:ph type="dt" sz="half" idx="10"/>
          </p:nvPr>
        </p:nvSpPr>
        <p:spPr/>
        <p:txBody>
          <a:bodyPr/>
          <a:lstStyle/>
          <a:p>
            <a:fld id="{09433556-779A-44B7-BEEB-5AB8EAC9D0DE}" type="datetime1">
              <a:rPr lang="en-US" smtClean="0"/>
              <a:t>27-Mar-18</a:t>
            </a:fld>
            <a:endParaRPr lang="en-US"/>
          </a:p>
        </p:txBody>
      </p:sp>
      <p:sp>
        <p:nvSpPr>
          <p:cNvPr id="4" name="Slide Number Placeholder 3"/>
          <p:cNvSpPr>
            <a:spLocks noGrp="1"/>
          </p:cNvSpPr>
          <p:nvPr>
            <p:ph type="sldNum" sz="quarter" idx="12"/>
          </p:nvPr>
        </p:nvSpPr>
        <p:spPr/>
        <p:txBody>
          <a:bodyPr/>
          <a:lstStyle/>
          <a:p>
            <a:fld id="{7C248B70-5486-4898-8B93-8F298F382DBA}" type="slidenum">
              <a:rPr lang="en-US" smtClean="0"/>
              <a:pPr/>
              <a:t>27</a:t>
            </a:fld>
            <a:endParaRPr lang="en-US"/>
          </a:p>
        </p:txBody>
      </p:sp>
    </p:spTree>
    <p:extLst>
      <p:ext uri="{BB962C8B-B14F-4D97-AF65-F5344CB8AC3E}">
        <p14:creationId xmlns:p14="http://schemas.microsoft.com/office/powerpoint/2010/main" val="330055910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5323367" y="3884428"/>
            <a:ext cx="3898605" cy="1857153"/>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9" name="Right Arrow 8"/>
          <p:cNvSpPr/>
          <p:nvPr/>
        </p:nvSpPr>
        <p:spPr>
          <a:xfrm>
            <a:off x="2466754" y="3565451"/>
            <a:ext cx="3714307" cy="2488018"/>
          </a:xfrm>
          <a:prstGeom prst="rightArrow">
            <a:avLst>
              <a:gd name="adj1" fmla="val 59500"/>
              <a:gd name="adj2" fmla="val 46486"/>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latin typeface="Kozuka Gothic Pro EL" panose="020B0200000000000000" pitchFamily="34" charset="-128"/>
                <a:ea typeface="Kozuka Gothic Pro EL" panose="020B0200000000000000" pitchFamily="34" charset="-128"/>
              </a:rPr>
              <a:t>Decision making</a:t>
            </a:r>
            <a:endParaRPr lang="en-US" dirty="0">
              <a:latin typeface="Kozuka Gothic Pro EL" panose="020B0200000000000000" pitchFamily="34" charset="-128"/>
              <a:ea typeface="Kozuka Gothic Pro EL" panose="020B0200000000000000" pitchFamily="34" charset="-128"/>
            </a:endParaRPr>
          </a:p>
        </p:txBody>
      </p:sp>
      <p:sp>
        <p:nvSpPr>
          <p:cNvPr id="3" name="Content Placeholder 2"/>
          <p:cNvSpPr>
            <a:spLocks noGrp="1"/>
          </p:cNvSpPr>
          <p:nvPr>
            <p:ph idx="1"/>
          </p:nvPr>
        </p:nvSpPr>
        <p:spPr>
          <a:xfrm>
            <a:off x="838200" y="1733477"/>
            <a:ext cx="10515600" cy="1881594"/>
          </a:xfrm>
        </p:spPr>
        <p:txBody>
          <a:bodyPr>
            <a:normAutofit fontScale="92500"/>
          </a:bodyPr>
          <a:lstStyle/>
          <a:p>
            <a:pPr marL="0" indent="0">
              <a:buNone/>
            </a:pPr>
            <a:r>
              <a:rPr lang="en-US" dirty="0" smtClean="0">
                <a:latin typeface="Kozuka Gothic Pro EL" panose="020B0200000000000000" pitchFamily="34" charset="-128"/>
                <a:ea typeface="Kozuka Gothic Pro EL" panose="020B0200000000000000" pitchFamily="34" charset="-128"/>
              </a:rPr>
              <a:t>When moving towards a decision/policy, there will be three (3) times two (2) aspects to consider about its immediate and future impact: </a:t>
            </a:r>
          </a:p>
          <a:p>
            <a:pPr marL="0" indent="0">
              <a:buNone/>
            </a:pPr>
            <a:r>
              <a:rPr lang="en-US" dirty="0" smtClean="0">
                <a:latin typeface="Kozuka Gothic Pro EL" panose="020B0200000000000000" pitchFamily="34" charset="-128"/>
                <a:ea typeface="Kozuka Gothic Pro EL" panose="020B0200000000000000" pitchFamily="34" charset="-128"/>
              </a:rPr>
              <a:t>How does the decision/policy affect your colleagues, the customer and the numbers, now and in the future.</a:t>
            </a:r>
            <a:endParaRPr lang="en-US" dirty="0">
              <a:latin typeface="Kozuka Gothic Pro EL" panose="020B0200000000000000" pitchFamily="34" charset="-128"/>
              <a:ea typeface="Kozuka Gothic Pro EL" panose="020B0200000000000000" pitchFamily="34" charset="-128"/>
            </a:endParaRPr>
          </a:p>
        </p:txBody>
      </p:sp>
      <p:sp>
        <p:nvSpPr>
          <p:cNvPr id="4" name="TextBox 3"/>
          <p:cNvSpPr txBox="1"/>
          <p:nvPr/>
        </p:nvSpPr>
        <p:spPr>
          <a:xfrm>
            <a:off x="2565992" y="4182138"/>
            <a:ext cx="2643963" cy="369332"/>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US" dirty="0" smtClean="0">
                <a:latin typeface="Kozuka Gothic Pro B" pitchFamily="34" charset="-128"/>
                <a:ea typeface="Kozuka Gothic Pro B" pitchFamily="34" charset="-128"/>
              </a:rPr>
              <a:t>Colleagues</a:t>
            </a:r>
            <a:endParaRPr lang="en-US" dirty="0">
              <a:latin typeface="Kozuka Gothic Pro B" pitchFamily="34" charset="-128"/>
              <a:ea typeface="Kozuka Gothic Pro B" pitchFamily="34" charset="-128"/>
            </a:endParaRPr>
          </a:p>
        </p:txBody>
      </p:sp>
      <p:sp>
        <p:nvSpPr>
          <p:cNvPr id="5" name="TextBox 4"/>
          <p:cNvSpPr txBox="1"/>
          <p:nvPr/>
        </p:nvSpPr>
        <p:spPr>
          <a:xfrm>
            <a:off x="2562448" y="4632250"/>
            <a:ext cx="2643963" cy="369332"/>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US" dirty="0" smtClean="0">
                <a:latin typeface="Kozuka Gothic Pro B" pitchFamily="34" charset="-128"/>
                <a:ea typeface="Kozuka Gothic Pro B" pitchFamily="34" charset="-128"/>
              </a:rPr>
              <a:t>Customers</a:t>
            </a:r>
            <a:endParaRPr lang="en-US" dirty="0">
              <a:latin typeface="Kozuka Gothic Pro B" pitchFamily="34" charset="-128"/>
              <a:ea typeface="Kozuka Gothic Pro B" pitchFamily="34" charset="-128"/>
            </a:endParaRPr>
          </a:p>
        </p:txBody>
      </p:sp>
      <p:sp>
        <p:nvSpPr>
          <p:cNvPr id="6" name="TextBox 5"/>
          <p:cNvSpPr txBox="1"/>
          <p:nvPr/>
        </p:nvSpPr>
        <p:spPr>
          <a:xfrm>
            <a:off x="2558905" y="5082360"/>
            <a:ext cx="2643963" cy="369332"/>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US" dirty="0" smtClean="0">
                <a:latin typeface="Kozuka Gothic Pro B" pitchFamily="34" charset="-128"/>
                <a:ea typeface="Kozuka Gothic Pro B" pitchFamily="34" charset="-128"/>
              </a:rPr>
              <a:t>Numbers</a:t>
            </a:r>
            <a:endParaRPr lang="en-US" dirty="0">
              <a:latin typeface="Kozuka Gothic Pro B" pitchFamily="34" charset="-128"/>
              <a:ea typeface="Kozuka Gothic Pro B" pitchFamily="34" charset="-128"/>
            </a:endParaRPr>
          </a:p>
        </p:txBody>
      </p:sp>
      <p:sp>
        <p:nvSpPr>
          <p:cNvPr id="7" name="TextBox 6"/>
          <p:cNvSpPr txBox="1"/>
          <p:nvPr/>
        </p:nvSpPr>
        <p:spPr>
          <a:xfrm>
            <a:off x="6290931" y="4419600"/>
            <a:ext cx="2643963" cy="369332"/>
          </a:xfrm>
          <a:prstGeom prst="rect">
            <a:avLst/>
          </a:prstGeom>
        </p:spPr>
        <p:style>
          <a:lnRef idx="1">
            <a:schemeClr val="accent6"/>
          </a:lnRef>
          <a:fillRef idx="3">
            <a:schemeClr val="accent6"/>
          </a:fillRef>
          <a:effectRef idx="2">
            <a:schemeClr val="accent6"/>
          </a:effectRef>
          <a:fontRef idx="minor">
            <a:schemeClr val="lt1"/>
          </a:fontRef>
        </p:style>
        <p:txBody>
          <a:bodyPr wrap="square" rtlCol="0">
            <a:spAutoFit/>
          </a:bodyPr>
          <a:lstStyle/>
          <a:p>
            <a:pPr algn="ctr"/>
            <a:r>
              <a:rPr lang="en-US" dirty="0" smtClean="0">
                <a:latin typeface="Kozuka Gothic Pro B" pitchFamily="34" charset="-128"/>
                <a:ea typeface="Kozuka Gothic Pro B" pitchFamily="34" charset="-128"/>
              </a:rPr>
              <a:t>Now</a:t>
            </a:r>
            <a:endParaRPr lang="en-US" dirty="0">
              <a:latin typeface="Kozuka Gothic Pro B" pitchFamily="34" charset="-128"/>
              <a:ea typeface="Kozuka Gothic Pro B" pitchFamily="34" charset="-128"/>
            </a:endParaRPr>
          </a:p>
        </p:txBody>
      </p:sp>
      <p:sp>
        <p:nvSpPr>
          <p:cNvPr id="8" name="TextBox 7"/>
          <p:cNvSpPr txBox="1"/>
          <p:nvPr/>
        </p:nvSpPr>
        <p:spPr>
          <a:xfrm>
            <a:off x="6294476" y="4862623"/>
            <a:ext cx="2643963" cy="369332"/>
          </a:xfrm>
          <a:prstGeom prst="rect">
            <a:avLst/>
          </a:prstGeom>
        </p:spPr>
        <p:style>
          <a:lnRef idx="1">
            <a:schemeClr val="accent6"/>
          </a:lnRef>
          <a:fillRef idx="3">
            <a:schemeClr val="accent6"/>
          </a:fillRef>
          <a:effectRef idx="2">
            <a:schemeClr val="accent6"/>
          </a:effectRef>
          <a:fontRef idx="minor">
            <a:schemeClr val="lt1"/>
          </a:fontRef>
        </p:style>
        <p:txBody>
          <a:bodyPr wrap="square" rtlCol="0">
            <a:spAutoFit/>
          </a:bodyPr>
          <a:lstStyle/>
          <a:p>
            <a:pPr algn="ctr"/>
            <a:r>
              <a:rPr lang="en-US" dirty="0" smtClean="0">
                <a:latin typeface="Kozuka Gothic Pro B" pitchFamily="34" charset="-128"/>
                <a:ea typeface="Kozuka Gothic Pro B" pitchFamily="34" charset="-128"/>
              </a:rPr>
              <a:t>Future</a:t>
            </a:r>
            <a:endParaRPr lang="en-US" dirty="0">
              <a:latin typeface="Kozuka Gothic Pro B" pitchFamily="34" charset="-128"/>
              <a:ea typeface="Kozuka Gothic Pro B" pitchFamily="34" charset="-128"/>
            </a:endParaRPr>
          </a:p>
        </p:txBody>
      </p:sp>
      <p:sp>
        <p:nvSpPr>
          <p:cNvPr id="11" name="Date Placeholder 10"/>
          <p:cNvSpPr>
            <a:spLocks noGrp="1"/>
          </p:cNvSpPr>
          <p:nvPr>
            <p:ph type="dt" sz="half" idx="10"/>
          </p:nvPr>
        </p:nvSpPr>
        <p:spPr/>
        <p:txBody>
          <a:bodyPr/>
          <a:lstStyle/>
          <a:p>
            <a:fld id="{4D849F53-A89A-4579-9F61-74DF2AF456C7}" type="datetime1">
              <a:rPr lang="en-US" smtClean="0"/>
              <a:t>27-Mar-18</a:t>
            </a:fld>
            <a:endParaRPr lang="en-US"/>
          </a:p>
        </p:txBody>
      </p:sp>
      <p:sp>
        <p:nvSpPr>
          <p:cNvPr id="12" name="Slide Number Placeholder 11"/>
          <p:cNvSpPr>
            <a:spLocks noGrp="1"/>
          </p:cNvSpPr>
          <p:nvPr>
            <p:ph type="sldNum" sz="quarter" idx="12"/>
          </p:nvPr>
        </p:nvSpPr>
        <p:spPr/>
        <p:txBody>
          <a:bodyPr/>
          <a:lstStyle/>
          <a:p>
            <a:fld id="{7C248B70-5486-4898-8B93-8F298F382DBA}" type="slidenum">
              <a:rPr lang="en-US" smtClean="0"/>
              <a:pPr/>
              <a:t>28</a:t>
            </a:fld>
            <a:endParaRPr lang="en-US"/>
          </a:p>
        </p:txBody>
      </p:sp>
    </p:spTree>
    <p:extLst>
      <p:ext uri="{BB962C8B-B14F-4D97-AF65-F5344CB8AC3E}">
        <p14:creationId xmlns:p14="http://schemas.microsoft.com/office/powerpoint/2010/main" val="3427032624"/>
      </p:ext>
    </p:extLst>
  </p:cSld>
  <p:clrMapOvr>
    <a:masterClrMapping/>
  </p:clrMapOvr>
  <p:transition spd="med">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Kozuka Gothic Pro EL" panose="020B0200000000000000" pitchFamily="34" charset="-128"/>
                <a:ea typeface="Kozuka Gothic Pro EL" panose="020B0200000000000000" pitchFamily="34" charset="-128"/>
              </a:rPr>
              <a:t> Members </a:t>
            </a:r>
            <a:endParaRPr lang="en-US" dirty="0">
              <a:latin typeface="Kozuka Gothic Pro EL" panose="020B0200000000000000" pitchFamily="34" charset="-128"/>
              <a:ea typeface="Kozuka Gothic Pro EL" panose="020B0200000000000000" pitchFamily="34" charset="-128"/>
            </a:endParaRPr>
          </a:p>
        </p:txBody>
      </p:sp>
      <p:sp>
        <p:nvSpPr>
          <p:cNvPr id="3" name="Content Placeholder 2"/>
          <p:cNvSpPr>
            <a:spLocks noGrp="1"/>
          </p:cNvSpPr>
          <p:nvPr>
            <p:ph idx="1"/>
          </p:nvPr>
        </p:nvSpPr>
        <p:spPr/>
        <p:txBody>
          <a:bodyPr>
            <a:normAutofit/>
          </a:bodyPr>
          <a:lstStyle/>
          <a:p>
            <a:r>
              <a:rPr lang="en-US" dirty="0" smtClean="0">
                <a:latin typeface="Kozuka Gothic Pro B" panose="020B0800000000000000" pitchFamily="34" charset="-128"/>
                <a:ea typeface="Kozuka Gothic Pro B" panose="020B0800000000000000" pitchFamily="34" charset="-128"/>
              </a:rPr>
              <a:t>Contributing members </a:t>
            </a:r>
            <a:r>
              <a:rPr lang="en-US" dirty="0" smtClean="0">
                <a:latin typeface="Kozuka Gothic Pro EL" panose="020B0200000000000000" pitchFamily="34" charset="-128"/>
                <a:ea typeface="Kozuka Gothic Pro EL" panose="020B0200000000000000" pitchFamily="34" charset="-128"/>
              </a:rPr>
              <a:t>(Those who are contributing) </a:t>
            </a:r>
          </a:p>
          <a:p>
            <a:pPr lvl="1"/>
            <a:r>
              <a:rPr lang="en-US" dirty="0" smtClean="0">
                <a:latin typeface="Kozuka Gothic Pro EL" panose="020B0200000000000000" pitchFamily="34" charset="-128"/>
                <a:ea typeface="Kozuka Gothic Pro EL" panose="020B0200000000000000" pitchFamily="34" charset="-128"/>
              </a:rPr>
              <a:t>Qualifications: An individual or an organization who actively participates in the process  analyzing, advising and developing.</a:t>
            </a:r>
            <a:endParaRPr lang="en-US" dirty="0">
              <a:latin typeface="Kozuka Gothic Pro EL" panose="020B0200000000000000" pitchFamily="34" charset="-128"/>
              <a:ea typeface="Kozuka Gothic Pro EL" panose="020B0200000000000000" pitchFamily="34" charset="-128"/>
            </a:endParaRPr>
          </a:p>
          <a:p>
            <a:pPr lvl="1"/>
            <a:r>
              <a:rPr lang="en-US" dirty="0" smtClean="0">
                <a:latin typeface="Kozuka Gothic Pro EL" panose="020B0200000000000000" pitchFamily="34" charset="-128"/>
                <a:ea typeface="Kozuka Gothic Pro EL" panose="020B0200000000000000" pitchFamily="34" charset="-128"/>
              </a:rPr>
              <a:t>Benefits: Credential is given by name and opportunity is given to his/her respective organization to insert logo and intro within the publication.</a:t>
            </a:r>
          </a:p>
          <a:p>
            <a:r>
              <a:rPr lang="en-US" dirty="0" smtClean="0">
                <a:latin typeface="Kozuka Gothic Pro B" panose="020B0800000000000000" pitchFamily="34" charset="-128"/>
                <a:ea typeface="Kozuka Gothic Pro B" panose="020B0800000000000000" pitchFamily="34" charset="-128"/>
              </a:rPr>
              <a:t>User groups</a:t>
            </a:r>
          </a:p>
          <a:p>
            <a:pPr lvl="1"/>
            <a:r>
              <a:rPr lang="en-US" dirty="0" smtClean="0">
                <a:latin typeface="Kozuka Gothic Pro EL" panose="020B0200000000000000" pitchFamily="34" charset="-128"/>
                <a:ea typeface="Kozuka Gothic Pro EL" panose="020B0200000000000000" pitchFamily="34" charset="-128"/>
              </a:rPr>
              <a:t>Who want to be a part of the process only for observing the continuous improvement</a:t>
            </a:r>
          </a:p>
          <a:p>
            <a:pPr lvl="1"/>
            <a:r>
              <a:rPr lang="en-US" dirty="0" smtClean="0">
                <a:latin typeface="Kozuka Gothic Pro EL" panose="020B0200000000000000" pitchFamily="34" charset="-128"/>
                <a:ea typeface="Kozuka Gothic Pro EL" panose="020B0200000000000000" pitchFamily="34" charset="-128"/>
              </a:rPr>
              <a:t>Who wants to try the knowledge and give feedback to the development process</a:t>
            </a:r>
          </a:p>
          <a:p>
            <a:endParaRPr lang="en-US" dirty="0"/>
          </a:p>
        </p:txBody>
      </p:sp>
      <p:sp>
        <p:nvSpPr>
          <p:cNvPr id="4" name="Date Placeholder 3"/>
          <p:cNvSpPr>
            <a:spLocks noGrp="1"/>
          </p:cNvSpPr>
          <p:nvPr>
            <p:ph type="dt" sz="half" idx="10"/>
          </p:nvPr>
        </p:nvSpPr>
        <p:spPr/>
        <p:txBody>
          <a:bodyPr/>
          <a:lstStyle/>
          <a:p>
            <a:fld id="{E49E3008-8C08-4C66-A01A-36BCB99F0E76}" type="datetime1">
              <a:rPr lang="en-US" smtClean="0"/>
              <a:t>27-Mar-18</a:t>
            </a:fld>
            <a:endParaRPr lang="en-US"/>
          </a:p>
        </p:txBody>
      </p:sp>
      <p:sp>
        <p:nvSpPr>
          <p:cNvPr id="5" name="Slide Number Placeholder 4"/>
          <p:cNvSpPr>
            <a:spLocks noGrp="1"/>
          </p:cNvSpPr>
          <p:nvPr>
            <p:ph type="sldNum" sz="quarter" idx="12"/>
          </p:nvPr>
        </p:nvSpPr>
        <p:spPr/>
        <p:txBody>
          <a:bodyPr/>
          <a:lstStyle/>
          <a:p>
            <a:fld id="{7C248B70-5486-4898-8B93-8F298F382DBA}" type="slidenum">
              <a:rPr lang="en-US" smtClean="0"/>
              <a:pPr/>
              <a:t>29</a:t>
            </a:fld>
            <a:endParaRPr lang="en-US"/>
          </a:p>
        </p:txBody>
      </p:sp>
    </p:spTree>
    <p:extLst>
      <p:ext uri="{BB962C8B-B14F-4D97-AF65-F5344CB8AC3E}">
        <p14:creationId xmlns:p14="http://schemas.microsoft.com/office/powerpoint/2010/main" val="2854403849"/>
      </p:ext>
    </p:extLst>
  </p:cSld>
  <p:clrMapOvr>
    <a:masterClrMapping/>
  </p:clrMapOvr>
  <p:transition spd="med">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Kozuka Gothic Pro EL" panose="020B0200000000000000" pitchFamily="34" charset="-128"/>
                <a:ea typeface="Kozuka Gothic Pro EL" panose="020B0200000000000000" pitchFamily="34" charset="-128"/>
              </a:rPr>
              <a:t>Some of our Major </a:t>
            </a:r>
            <a:r>
              <a:rPr lang="en-US" dirty="0" smtClean="0">
                <a:latin typeface="Kozuka Gothic Pro B" panose="020B0800000000000000" pitchFamily="34" charset="-128"/>
                <a:ea typeface="Kozuka Gothic Pro B" panose="020B0800000000000000" pitchFamily="34" charset="-128"/>
              </a:rPr>
              <a:t>challenges</a:t>
            </a:r>
            <a:endParaRPr lang="en-US" dirty="0">
              <a:latin typeface="Kozuka Gothic Pro B" panose="020B0800000000000000" pitchFamily="34" charset="-128"/>
              <a:ea typeface="Kozuka Gothic Pro B" panose="020B0800000000000000" pitchFamily="34" charset="-128"/>
            </a:endParaRPr>
          </a:p>
        </p:txBody>
      </p:sp>
      <p:sp>
        <p:nvSpPr>
          <p:cNvPr id="3" name="Content Placeholder 2"/>
          <p:cNvSpPr>
            <a:spLocks noGrp="1"/>
          </p:cNvSpPr>
          <p:nvPr>
            <p:ph idx="1"/>
          </p:nvPr>
        </p:nvSpPr>
        <p:spPr/>
        <p:txBody>
          <a:bodyPr numCol="1">
            <a:normAutofit/>
          </a:bodyPr>
          <a:lstStyle/>
          <a:p>
            <a:pPr>
              <a:buFont typeface="Wingdings" pitchFamily="2" charset="2"/>
              <a:buChar char="§"/>
            </a:pPr>
            <a:r>
              <a:rPr lang="en-US" dirty="0" smtClean="0">
                <a:latin typeface="Kozuka Gothic Pro EL" panose="020B0200000000000000" pitchFamily="34" charset="-128"/>
                <a:ea typeface="Kozuka Gothic Pro EL" panose="020B0200000000000000" pitchFamily="34" charset="-128"/>
              </a:rPr>
              <a:t>Weak </a:t>
            </a:r>
            <a:r>
              <a:rPr lang="en-US" dirty="0" smtClean="0">
                <a:latin typeface="Kozuka Gothic Pro B" pitchFamily="34" charset="-128"/>
                <a:ea typeface="Kozuka Gothic Pro B" pitchFamily="34" charset="-128"/>
              </a:rPr>
              <a:t>procurement process </a:t>
            </a:r>
            <a:r>
              <a:rPr lang="en-US" dirty="0" smtClean="0">
                <a:latin typeface="Kozuka Gothic Pro EL" panose="020B0200000000000000" pitchFamily="34" charset="-128"/>
                <a:ea typeface="Kozuka Gothic Pro EL" panose="020B0200000000000000" pitchFamily="34" charset="-128"/>
              </a:rPr>
              <a:t>(Buyer’s maturity)</a:t>
            </a:r>
          </a:p>
          <a:p>
            <a:pPr>
              <a:buFont typeface="Wingdings" pitchFamily="2" charset="2"/>
              <a:buChar char="§"/>
            </a:pPr>
            <a:r>
              <a:rPr lang="en-US" dirty="0" smtClean="0">
                <a:latin typeface="Kozuka Gothic Pro EL" panose="020B0200000000000000" pitchFamily="34" charset="-128"/>
                <a:ea typeface="Kozuka Gothic Pro EL" panose="020B0200000000000000" pitchFamily="34" charset="-128"/>
              </a:rPr>
              <a:t>Lack </a:t>
            </a:r>
            <a:r>
              <a:rPr lang="en-US" dirty="0">
                <a:latin typeface="Kozuka Gothic Pro EL" panose="020B0200000000000000" pitchFamily="34" charset="-128"/>
                <a:ea typeface="Kozuka Gothic Pro EL" panose="020B0200000000000000" pitchFamily="34" charset="-128"/>
              </a:rPr>
              <a:t>of </a:t>
            </a:r>
            <a:r>
              <a:rPr lang="en-US" dirty="0" smtClean="0">
                <a:latin typeface="Kozuka Gothic Pro B" pitchFamily="34" charset="-128"/>
                <a:ea typeface="Kozuka Gothic Pro B" pitchFamily="34" charset="-128"/>
              </a:rPr>
              <a:t>market standards </a:t>
            </a:r>
            <a:r>
              <a:rPr lang="en-US" dirty="0" smtClean="0">
                <a:latin typeface="Kozuka Gothic Pro EL" panose="020B0200000000000000" pitchFamily="34" charset="-128"/>
                <a:ea typeface="Kozuka Gothic Pro EL" panose="020B0200000000000000" pitchFamily="34" charset="-128"/>
              </a:rPr>
              <a:t>(Buyer’s guide, indexes, budgeting etc.)</a:t>
            </a:r>
          </a:p>
          <a:p>
            <a:pPr>
              <a:buFont typeface="Wingdings" pitchFamily="2" charset="2"/>
              <a:buChar char="§"/>
            </a:pPr>
            <a:r>
              <a:rPr lang="en-US" dirty="0" smtClean="0">
                <a:latin typeface="Kozuka Gothic Pro B" pitchFamily="34" charset="-128"/>
                <a:ea typeface="Kozuka Gothic Pro B" pitchFamily="34" charset="-128"/>
              </a:rPr>
              <a:t>Understanding failures </a:t>
            </a:r>
            <a:r>
              <a:rPr lang="en-US" dirty="0" smtClean="0">
                <a:latin typeface="Kozuka Gothic Pro EL" panose="020B0200000000000000" pitchFamily="34" charset="-128"/>
                <a:ea typeface="Kozuka Gothic Pro EL" panose="020B0200000000000000" pitchFamily="34" charset="-128"/>
              </a:rPr>
              <a:t>(Mistakes </a:t>
            </a:r>
            <a:r>
              <a:rPr lang="en-US" dirty="0" smtClean="0">
                <a:latin typeface="Kozuka Gothic Pro EL" panose="020B0200000000000000" pitchFamily="34" charset="-128"/>
                <a:ea typeface="Kozuka Gothic Pro EL" panose="020B0200000000000000" pitchFamily="34" charset="-128"/>
                <a:sym typeface="Wingdings" pitchFamily="2" charset="2"/>
              </a:rPr>
              <a:t> Learning  Management Practices)</a:t>
            </a:r>
          </a:p>
          <a:p>
            <a:pPr>
              <a:buFont typeface="Wingdings" pitchFamily="2" charset="2"/>
              <a:buChar char="§"/>
            </a:pPr>
            <a:r>
              <a:rPr lang="en-US" dirty="0" smtClean="0">
                <a:latin typeface="Kozuka Gothic Pro EL" panose="020B0200000000000000" pitchFamily="34" charset="-128"/>
                <a:ea typeface="Kozuka Gothic Pro EL" panose="020B0200000000000000" pitchFamily="34" charset="-128"/>
                <a:sym typeface="Wingdings" pitchFamily="2" charset="2"/>
              </a:rPr>
              <a:t>Adoption of </a:t>
            </a:r>
            <a:r>
              <a:rPr lang="en-US" dirty="0" smtClean="0">
                <a:latin typeface="Kozuka Gothic Pro B" pitchFamily="34" charset="-128"/>
                <a:ea typeface="Kozuka Gothic Pro B" pitchFamily="34" charset="-128"/>
                <a:sym typeface="Wingdings" pitchFamily="2" charset="2"/>
              </a:rPr>
              <a:t>standard practices </a:t>
            </a:r>
            <a:r>
              <a:rPr lang="en-US" dirty="0" smtClean="0">
                <a:latin typeface="Kozuka Gothic Pro EL" panose="020B0200000000000000" pitchFamily="34" charset="-128"/>
                <a:ea typeface="Kozuka Gothic Pro EL" panose="020B0200000000000000" pitchFamily="34" charset="-128"/>
                <a:sym typeface="Wingdings" pitchFamily="2" charset="2"/>
              </a:rPr>
              <a:t>(Customer centricity, lean &amp; agile practices, A2i processes, </a:t>
            </a:r>
            <a:r>
              <a:rPr lang="en-US" dirty="0" smtClean="0">
                <a:latin typeface="Kozuka Gothic Pro EL" panose="020B0200000000000000" pitchFamily="34" charset="-128"/>
                <a:ea typeface="Kozuka Gothic Pro EL" panose="020B0200000000000000" pitchFamily="34" charset="-128"/>
                <a:sym typeface="Wingdings" pitchFamily="2" charset="2"/>
              </a:rPr>
              <a:t>Lean Service Design etc</a:t>
            </a:r>
            <a:r>
              <a:rPr lang="en-US" dirty="0" smtClean="0">
                <a:latin typeface="Kozuka Gothic Pro EL" panose="020B0200000000000000" pitchFamily="34" charset="-128"/>
                <a:ea typeface="Kozuka Gothic Pro EL" panose="020B0200000000000000" pitchFamily="34" charset="-128"/>
                <a:sym typeface="Wingdings" pitchFamily="2" charset="2"/>
              </a:rPr>
              <a:t>.)</a:t>
            </a:r>
            <a:endParaRPr lang="en-US" dirty="0" smtClean="0">
              <a:latin typeface="Kozuka Gothic Pr6N B" panose="020B0800000000000000" pitchFamily="34" charset="-128"/>
              <a:ea typeface="Kozuka Gothic Pr6N B" panose="020B0800000000000000" pitchFamily="34" charset="-128"/>
              <a:sym typeface="Wingdings" pitchFamily="2" charset="2"/>
            </a:endParaRPr>
          </a:p>
          <a:p>
            <a:pPr>
              <a:buFont typeface="Wingdings" pitchFamily="2" charset="2"/>
              <a:buChar char="§"/>
            </a:pPr>
            <a:r>
              <a:rPr lang="en-US" dirty="0">
                <a:latin typeface="Kozuka Gothic Pro EL" panose="020B0200000000000000" pitchFamily="34" charset="-128"/>
                <a:ea typeface="Kozuka Gothic Pro EL" panose="020B0200000000000000" pitchFamily="34" charset="-128"/>
              </a:rPr>
              <a:t>Managing </a:t>
            </a:r>
            <a:r>
              <a:rPr lang="en-US" dirty="0">
                <a:latin typeface="Kozuka Gothic Pro B" pitchFamily="34" charset="-128"/>
                <a:ea typeface="Kozuka Gothic Pro B" pitchFamily="34" charset="-128"/>
              </a:rPr>
              <a:t>Scope</a:t>
            </a:r>
            <a:r>
              <a:rPr lang="en-US" dirty="0">
                <a:latin typeface="Kozuka Gothic Pr6N B" panose="020B0800000000000000" pitchFamily="34" charset="-128"/>
                <a:ea typeface="Kozuka Gothic Pr6N B" panose="020B0800000000000000" pitchFamily="34" charset="-128"/>
              </a:rPr>
              <a:t> </a:t>
            </a:r>
            <a:r>
              <a:rPr lang="en-US" dirty="0">
                <a:latin typeface="Kozuka Gothic Pro EL" panose="020B0200000000000000" pitchFamily="34" charset="-128"/>
                <a:ea typeface="Kozuka Gothic Pro EL" panose="020B0200000000000000" pitchFamily="34" charset="-128"/>
              </a:rPr>
              <a:t>&amp;</a:t>
            </a:r>
            <a:r>
              <a:rPr lang="en-US" dirty="0">
                <a:latin typeface="Kozuka Gothic Pr6N B" panose="020B0800000000000000" pitchFamily="34" charset="-128"/>
                <a:ea typeface="Kozuka Gothic Pr6N B" panose="020B0800000000000000" pitchFamily="34" charset="-128"/>
              </a:rPr>
              <a:t> </a:t>
            </a:r>
            <a:r>
              <a:rPr lang="en-US" dirty="0" smtClean="0">
                <a:latin typeface="Kozuka Gothic Pro B" pitchFamily="34" charset="-128"/>
                <a:ea typeface="Kozuka Gothic Pro B" pitchFamily="34" charset="-128"/>
              </a:rPr>
              <a:t>Project</a:t>
            </a:r>
            <a:r>
              <a:rPr lang="en-US" dirty="0" smtClean="0">
                <a:latin typeface="Kozuka Gothic Pr6N B" panose="020B0800000000000000" pitchFamily="34" charset="-128"/>
                <a:ea typeface="Kozuka Gothic Pr6N B" panose="020B0800000000000000" pitchFamily="34" charset="-128"/>
              </a:rPr>
              <a:t> </a:t>
            </a:r>
            <a:r>
              <a:rPr lang="en-US" dirty="0">
                <a:latin typeface="Kozuka Gothic Pro EL" panose="020B0200000000000000" pitchFamily="34" charset="-128"/>
                <a:ea typeface="Kozuka Gothic Pro EL" panose="020B0200000000000000" pitchFamily="34" charset="-128"/>
              </a:rPr>
              <a:t>etc</a:t>
            </a:r>
            <a:r>
              <a:rPr lang="en-US" dirty="0" smtClean="0">
                <a:latin typeface="Kozuka Gothic Pro EL" panose="020B0200000000000000" pitchFamily="34" charset="-128"/>
                <a:ea typeface="Kozuka Gothic Pro EL" panose="020B0200000000000000" pitchFamily="34" charset="-128"/>
              </a:rPr>
              <a:t>.</a:t>
            </a:r>
          </a:p>
          <a:p>
            <a:pPr>
              <a:buFont typeface="Wingdings" pitchFamily="2" charset="2"/>
              <a:buChar char="§"/>
            </a:pPr>
            <a:r>
              <a:rPr lang="en-US" dirty="0" smtClean="0">
                <a:latin typeface="Kozuka Gothic Pro EL" panose="020B0200000000000000" pitchFamily="34" charset="-128"/>
                <a:ea typeface="Kozuka Gothic Pro EL" panose="020B0200000000000000" pitchFamily="34" charset="-128"/>
              </a:rPr>
              <a:t>Product &amp; service </a:t>
            </a:r>
            <a:r>
              <a:rPr lang="en-US" dirty="0" smtClean="0">
                <a:latin typeface="Kozuka Gothic Pro B" pitchFamily="34" charset="-128"/>
                <a:ea typeface="Kozuka Gothic Pro B" pitchFamily="34" charset="-128"/>
              </a:rPr>
              <a:t>maturity </a:t>
            </a:r>
            <a:endParaRPr lang="en-US" dirty="0">
              <a:latin typeface="Kozuka Gothic Pro B" pitchFamily="34" charset="-128"/>
              <a:ea typeface="Kozuka Gothic Pro B" pitchFamily="34" charset="-128"/>
            </a:endParaRPr>
          </a:p>
        </p:txBody>
      </p:sp>
      <p:sp>
        <p:nvSpPr>
          <p:cNvPr id="4" name="Date Placeholder 3"/>
          <p:cNvSpPr>
            <a:spLocks noGrp="1"/>
          </p:cNvSpPr>
          <p:nvPr>
            <p:ph type="dt" sz="half" idx="10"/>
          </p:nvPr>
        </p:nvSpPr>
        <p:spPr/>
        <p:txBody>
          <a:bodyPr/>
          <a:lstStyle/>
          <a:p>
            <a:fld id="{5B076577-CA79-45CC-A779-969FF9735D33}" type="datetime1">
              <a:rPr lang="en-US" smtClean="0"/>
              <a:t>27-Mar-18</a:t>
            </a:fld>
            <a:endParaRPr lang="en-US"/>
          </a:p>
        </p:txBody>
      </p:sp>
      <p:sp>
        <p:nvSpPr>
          <p:cNvPr id="5" name="Slide Number Placeholder 4"/>
          <p:cNvSpPr>
            <a:spLocks noGrp="1"/>
          </p:cNvSpPr>
          <p:nvPr>
            <p:ph type="sldNum" sz="quarter" idx="12"/>
          </p:nvPr>
        </p:nvSpPr>
        <p:spPr/>
        <p:txBody>
          <a:bodyPr/>
          <a:lstStyle/>
          <a:p>
            <a:fld id="{7C248B70-5486-4898-8B93-8F298F382DBA}" type="slidenum">
              <a:rPr lang="en-US" smtClean="0"/>
              <a:pPr/>
              <a:t>3</a:t>
            </a:fld>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Operating Framework </a:t>
            </a:r>
            <a:endParaRPr lang="en-US" dirty="0"/>
          </a:p>
        </p:txBody>
      </p:sp>
      <p:pic>
        <p:nvPicPr>
          <p:cNvPr id="4" name="Picture 3"/>
          <p:cNvPicPr>
            <a:picLocks noChangeAspect="1"/>
          </p:cNvPicPr>
          <p:nvPr/>
        </p:nvPicPr>
        <p:blipFill>
          <a:blip r:embed="rId2"/>
          <a:stretch>
            <a:fillRect/>
          </a:stretch>
        </p:blipFill>
        <p:spPr>
          <a:xfrm>
            <a:off x="1047641" y="1764052"/>
            <a:ext cx="9084632" cy="4287614"/>
          </a:xfrm>
          <a:prstGeom prst="rect">
            <a:avLst/>
          </a:prstGeom>
        </p:spPr>
      </p:pic>
      <p:sp>
        <p:nvSpPr>
          <p:cNvPr id="5" name="TextBox 4"/>
          <p:cNvSpPr txBox="1"/>
          <p:nvPr/>
        </p:nvSpPr>
        <p:spPr>
          <a:xfrm>
            <a:off x="5663046" y="4001371"/>
            <a:ext cx="1984664" cy="2246769"/>
          </a:xfrm>
          <a:prstGeom prst="rect">
            <a:avLst/>
          </a:prstGeom>
          <a:noFill/>
        </p:spPr>
        <p:txBody>
          <a:bodyPr wrap="square" rtlCol="0">
            <a:spAutoFit/>
          </a:bodyPr>
          <a:lstStyle/>
          <a:p>
            <a:r>
              <a:rPr lang="en-US" sz="1400" dirty="0" smtClean="0"/>
              <a:t>Working groups &amp; Editorials</a:t>
            </a:r>
          </a:p>
          <a:p>
            <a:r>
              <a:rPr lang="en-US" sz="1400" b="1" dirty="0" smtClean="0"/>
              <a:t>Each team member within the working group will be responsible to specific roles</a:t>
            </a:r>
          </a:p>
          <a:p>
            <a:r>
              <a:rPr lang="en-US" sz="1400" b="1" dirty="0" smtClean="0"/>
              <a:t>Each working group will have a adopted process of working</a:t>
            </a:r>
            <a:endParaRPr lang="en-US" sz="1400" dirty="0" smtClean="0"/>
          </a:p>
        </p:txBody>
      </p:sp>
      <p:sp>
        <p:nvSpPr>
          <p:cNvPr id="6" name="Date Placeholder 5"/>
          <p:cNvSpPr>
            <a:spLocks noGrp="1"/>
          </p:cNvSpPr>
          <p:nvPr>
            <p:ph type="dt" sz="half" idx="10"/>
          </p:nvPr>
        </p:nvSpPr>
        <p:spPr/>
        <p:txBody>
          <a:bodyPr/>
          <a:lstStyle/>
          <a:p>
            <a:fld id="{AC086FE4-1D5B-4426-BD6D-355260391D3A}" type="datetime1">
              <a:rPr lang="en-US" smtClean="0"/>
              <a:t>27-Mar-18</a:t>
            </a:fld>
            <a:endParaRPr lang="en-US"/>
          </a:p>
        </p:txBody>
      </p:sp>
      <p:sp>
        <p:nvSpPr>
          <p:cNvPr id="7" name="Slide Number Placeholder 6"/>
          <p:cNvSpPr>
            <a:spLocks noGrp="1"/>
          </p:cNvSpPr>
          <p:nvPr>
            <p:ph type="sldNum" sz="quarter" idx="12"/>
          </p:nvPr>
        </p:nvSpPr>
        <p:spPr/>
        <p:txBody>
          <a:bodyPr/>
          <a:lstStyle/>
          <a:p>
            <a:fld id="{7C248B70-5486-4898-8B93-8F298F382DBA}" type="slidenum">
              <a:rPr lang="en-US" smtClean="0"/>
              <a:pPr/>
              <a:t>30</a:t>
            </a:fld>
            <a:endParaRPr lang="en-US"/>
          </a:p>
        </p:txBody>
      </p:sp>
    </p:spTree>
    <p:extLst>
      <p:ext uri="{BB962C8B-B14F-4D97-AF65-F5344CB8AC3E}">
        <p14:creationId xmlns:p14="http://schemas.microsoft.com/office/powerpoint/2010/main" val="2305658664"/>
      </p:ext>
    </p:extLst>
  </p:cSld>
  <p:clrMapOvr>
    <a:masterClrMapping/>
  </p:clrMapOvr>
  <p:transition spd="med">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9704" y="2232169"/>
            <a:ext cx="3784022" cy="1621724"/>
          </a:xfrm>
          <a:prstGeom prst="rect">
            <a:avLst/>
          </a:prstGeom>
        </p:spPr>
      </p:pic>
      <p:sp>
        <p:nvSpPr>
          <p:cNvPr id="2" name="Title 1"/>
          <p:cNvSpPr>
            <a:spLocks noGrp="1"/>
          </p:cNvSpPr>
          <p:nvPr>
            <p:ph type="title"/>
          </p:nvPr>
        </p:nvSpPr>
        <p:spPr>
          <a:xfrm>
            <a:off x="1323107" y="2528330"/>
            <a:ext cx="7481456" cy="1325563"/>
          </a:xfrm>
        </p:spPr>
        <p:txBody>
          <a:bodyPr/>
          <a:lstStyle/>
          <a:p>
            <a:r>
              <a:rPr lang="en-US" dirty="0" smtClean="0"/>
              <a:t>Join us in </a:t>
            </a:r>
            <a:br>
              <a:rPr lang="en-US" dirty="0" smtClean="0"/>
            </a:br>
            <a:r>
              <a:rPr lang="en-US" dirty="0" smtClean="0">
                <a:solidFill>
                  <a:srgbClr val="FF0000"/>
                </a:solidFill>
                <a:latin typeface="Kozuka Gothic Pro B" panose="020B0800000000000000" pitchFamily="34" charset="-128"/>
                <a:ea typeface="Kozuka Gothic Pro B" panose="020B0800000000000000" pitchFamily="34" charset="-128"/>
              </a:rPr>
              <a:t>Sharing &amp; Shinning </a:t>
            </a:r>
            <a:endParaRPr lang="en-US" dirty="0">
              <a:solidFill>
                <a:srgbClr val="FF0000"/>
              </a:solidFill>
            </a:endParaRPr>
          </a:p>
        </p:txBody>
      </p:sp>
      <p:sp>
        <p:nvSpPr>
          <p:cNvPr id="4" name="Date Placeholder 3"/>
          <p:cNvSpPr>
            <a:spLocks noGrp="1"/>
          </p:cNvSpPr>
          <p:nvPr>
            <p:ph type="dt" sz="half" idx="10"/>
          </p:nvPr>
        </p:nvSpPr>
        <p:spPr/>
        <p:txBody>
          <a:bodyPr/>
          <a:lstStyle/>
          <a:p>
            <a:fld id="{390358A2-B9BB-40C5-9ACF-3616B5D07346}" type="datetime1">
              <a:rPr lang="en-US" smtClean="0"/>
              <a:t>27-Mar-18</a:t>
            </a:fld>
            <a:endParaRPr lang="en-US"/>
          </a:p>
        </p:txBody>
      </p:sp>
      <p:sp>
        <p:nvSpPr>
          <p:cNvPr id="5" name="Slide Number Placeholder 4"/>
          <p:cNvSpPr>
            <a:spLocks noGrp="1"/>
          </p:cNvSpPr>
          <p:nvPr>
            <p:ph type="sldNum" sz="quarter" idx="12"/>
          </p:nvPr>
        </p:nvSpPr>
        <p:spPr/>
        <p:txBody>
          <a:bodyPr/>
          <a:lstStyle/>
          <a:p>
            <a:fld id="{7C248B70-5486-4898-8B93-8F298F382DBA}" type="slidenum">
              <a:rPr lang="en-US" smtClean="0"/>
              <a:pPr/>
              <a:t>31</a:t>
            </a:fld>
            <a:endParaRPr lang="en-US"/>
          </a:p>
        </p:txBody>
      </p:sp>
    </p:spTree>
    <p:extLst>
      <p:ext uri="{BB962C8B-B14F-4D97-AF65-F5344CB8AC3E}">
        <p14:creationId xmlns:p14="http://schemas.microsoft.com/office/powerpoint/2010/main" val="151923417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left)">
                                      <p:cBhvr>
                                        <p:cTn id="1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254000" y="254000"/>
            <a:ext cx="11684000" cy="6350000"/>
          </a:xfrm>
          <a:prstGeom prst="rect">
            <a:avLst/>
          </a:prstGeom>
        </p:spPr>
      </p:pic>
      <p:sp>
        <p:nvSpPr>
          <p:cNvPr id="3" name="Date Placeholder 2"/>
          <p:cNvSpPr>
            <a:spLocks noGrp="1"/>
          </p:cNvSpPr>
          <p:nvPr>
            <p:ph type="dt" sz="half" idx="10"/>
          </p:nvPr>
        </p:nvSpPr>
        <p:spPr/>
        <p:txBody>
          <a:bodyPr/>
          <a:lstStyle/>
          <a:p>
            <a:fld id="{2661E5B6-233D-4803-B256-6EDBF6E81E59}" type="datetime1">
              <a:rPr lang="en-US" smtClean="0"/>
              <a:t>27-Mar-18</a:t>
            </a:fld>
            <a:endParaRPr lang="en-US"/>
          </a:p>
        </p:txBody>
      </p:sp>
      <p:sp>
        <p:nvSpPr>
          <p:cNvPr id="4" name="Slide Number Placeholder 3"/>
          <p:cNvSpPr>
            <a:spLocks noGrp="1"/>
          </p:cNvSpPr>
          <p:nvPr>
            <p:ph type="sldNum" sz="quarter" idx="12"/>
          </p:nvPr>
        </p:nvSpPr>
        <p:spPr/>
        <p:txBody>
          <a:bodyPr/>
          <a:lstStyle/>
          <a:p>
            <a:fld id="{7C248B70-5486-4898-8B93-8F298F382DBA}" type="slidenum">
              <a:rPr lang="en-US" smtClean="0"/>
              <a:pPr/>
              <a:t>32</a:t>
            </a:fld>
            <a:endParaRPr lang="en-US"/>
          </a:p>
        </p:txBody>
      </p:sp>
    </p:spTree>
    <p:extLst>
      <p:ext uri="{BB962C8B-B14F-4D97-AF65-F5344CB8AC3E}">
        <p14:creationId xmlns:p14="http://schemas.microsoft.com/office/powerpoint/2010/main" val="266824674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7B99F5-1828-4D88-9561-3032D1ED2083}" type="datetime1">
              <a:rPr lang="en-US" smtClean="0"/>
              <a:t>27-Mar-18</a:t>
            </a:fld>
            <a:endParaRPr lang="en-US"/>
          </a:p>
        </p:txBody>
      </p:sp>
      <p:sp>
        <p:nvSpPr>
          <p:cNvPr id="3" name="Slide Number Placeholder 2"/>
          <p:cNvSpPr>
            <a:spLocks noGrp="1"/>
          </p:cNvSpPr>
          <p:nvPr>
            <p:ph type="sldNum" sz="quarter" idx="12"/>
          </p:nvPr>
        </p:nvSpPr>
        <p:spPr/>
        <p:txBody>
          <a:bodyPr/>
          <a:lstStyle/>
          <a:p>
            <a:fld id="{7C248B70-5486-4898-8B93-8F298F382DBA}" type="slidenum">
              <a:rPr lang="en-US" smtClean="0"/>
              <a:pPr/>
              <a:t>33</a:t>
            </a:fld>
            <a:endParaRPr lang="en-US"/>
          </a:p>
        </p:txBody>
      </p:sp>
      <p:pic>
        <p:nvPicPr>
          <p:cNvPr id="4" name="Picture 3"/>
          <p:cNvPicPr>
            <a:picLocks/>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254000" y="254000"/>
            <a:ext cx="11684000" cy="6350000"/>
          </a:xfrm>
          <a:prstGeom prst="rect">
            <a:avLst/>
          </a:prstGeom>
        </p:spPr>
      </p:pic>
    </p:spTree>
    <p:extLst>
      <p:ext uri="{BB962C8B-B14F-4D97-AF65-F5344CB8AC3E}">
        <p14:creationId xmlns:p14="http://schemas.microsoft.com/office/powerpoint/2010/main" val="152865795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Kozuka Gothic Pro EL" panose="020B0200000000000000" pitchFamily="34" charset="-128"/>
                <a:ea typeface="Kozuka Gothic Pro EL" panose="020B0200000000000000" pitchFamily="34" charset="-128"/>
              </a:rPr>
              <a:t>What is </a:t>
            </a:r>
            <a:r>
              <a:rPr lang="en-US" dirty="0" smtClean="0">
                <a:latin typeface="Kozuka Gothic Pro B" panose="020B0800000000000000" pitchFamily="34" charset="-128"/>
                <a:ea typeface="Kozuka Gothic Pro B" panose="020B0800000000000000" pitchFamily="34" charset="-128"/>
              </a:rPr>
              <a:t>expected</a:t>
            </a:r>
            <a:r>
              <a:rPr lang="en-US" dirty="0" smtClean="0">
                <a:latin typeface="Kozuka Gothic Pro EL" panose="020B0200000000000000" pitchFamily="34" charset="-128"/>
                <a:ea typeface="Kozuka Gothic Pro EL" panose="020B0200000000000000" pitchFamily="34" charset="-128"/>
              </a:rPr>
              <a:t> from us?</a:t>
            </a:r>
            <a:endParaRPr lang="en-US" dirty="0">
              <a:latin typeface="Kozuka Gothic Pro EL" pitchFamily="34" charset="-128"/>
              <a:ea typeface="Kozuka Gothic Pro EL" pitchFamily="34" charset="-128"/>
            </a:endParaRPr>
          </a:p>
        </p:txBody>
      </p:sp>
      <p:sp>
        <p:nvSpPr>
          <p:cNvPr id="3" name="Content Placeholder 2"/>
          <p:cNvSpPr>
            <a:spLocks noGrp="1"/>
          </p:cNvSpPr>
          <p:nvPr>
            <p:ph idx="1"/>
          </p:nvPr>
        </p:nvSpPr>
        <p:spPr/>
        <p:txBody>
          <a:bodyPr>
            <a:normAutofit/>
          </a:bodyPr>
          <a:lstStyle/>
          <a:p>
            <a:pPr>
              <a:buFont typeface="Wingdings" pitchFamily="2" charset="2"/>
              <a:buChar char="§"/>
            </a:pPr>
            <a:r>
              <a:rPr lang="en-US" dirty="0" smtClean="0">
                <a:latin typeface="Kozuka Gothic Pro EL" pitchFamily="34" charset="-128"/>
                <a:ea typeface="Kozuka Gothic Pro EL" pitchFamily="34" charset="-128"/>
              </a:rPr>
              <a:t>We need to </a:t>
            </a:r>
            <a:r>
              <a:rPr lang="en-US" dirty="0" smtClean="0">
                <a:latin typeface="Kozuka Gothic Pro B" pitchFamily="34" charset="-128"/>
                <a:ea typeface="Kozuka Gothic Pro B" pitchFamily="34" charset="-128"/>
              </a:rPr>
              <a:t>increase</a:t>
            </a:r>
            <a:r>
              <a:rPr lang="en-US" dirty="0" smtClean="0">
                <a:latin typeface="Kozuka Gothic Pro EL" pitchFamily="34" charset="-128"/>
                <a:ea typeface="Kozuka Gothic Pro EL" pitchFamily="34" charset="-128"/>
              </a:rPr>
              <a:t> our </a:t>
            </a:r>
            <a:r>
              <a:rPr lang="en-US" dirty="0" smtClean="0">
                <a:latin typeface="Kozuka Gothic Pro B" pitchFamily="34" charset="-128"/>
                <a:ea typeface="Kozuka Gothic Pro B" pitchFamily="34" charset="-128"/>
              </a:rPr>
              <a:t>capacity</a:t>
            </a:r>
            <a:r>
              <a:rPr lang="en-US" dirty="0" smtClean="0">
                <a:latin typeface="Kozuka Gothic Pro EL" pitchFamily="34" charset="-128"/>
                <a:ea typeface="Kozuka Gothic Pro EL" pitchFamily="34" charset="-128"/>
              </a:rPr>
              <a:t> and </a:t>
            </a:r>
            <a:r>
              <a:rPr lang="en-US" dirty="0" smtClean="0">
                <a:latin typeface="Kozuka Gothic Pro B" pitchFamily="34" charset="-128"/>
                <a:ea typeface="Kozuka Gothic Pro B" pitchFamily="34" charset="-128"/>
              </a:rPr>
              <a:t>capability</a:t>
            </a:r>
            <a:r>
              <a:rPr lang="en-US" dirty="0" smtClean="0">
                <a:latin typeface="Kozuka Gothic Pro EL" pitchFamily="34" charset="-128"/>
                <a:ea typeface="Kozuka Gothic Pro EL" pitchFamily="34" charset="-128"/>
              </a:rPr>
              <a:t> faster</a:t>
            </a:r>
            <a:endParaRPr lang="en-US" dirty="0">
              <a:latin typeface="Kozuka Gothic Pro EL" pitchFamily="34" charset="-128"/>
              <a:ea typeface="Kozuka Gothic Pro EL" pitchFamily="34" charset="-128"/>
            </a:endParaRPr>
          </a:p>
          <a:p>
            <a:pPr>
              <a:buFont typeface="Wingdings" pitchFamily="2" charset="2"/>
              <a:buChar char="§"/>
            </a:pPr>
            <a:r>
              <a:rPr lang="en-US" dirty="0" smtClean="0">
                <a:latin typeface="Kozuka Gothic Pro EL" pitchFamily="34" charset="-128"/>
                <a:ea typeface="Kozuka Gothic Pro EL" pitchFamily="34" charset="-128"/>
              </a:rPr>
              <a:t>We need to </a:t>
            </a:r>
            <a:r>
              <a:rPr lang="en-US" dirty="0" smtClean="0">
                <a:latin typeface="Kozuka Gothic Pro B" pitchFamily="34" charset="-128"/>
                <a:ea typeface="Kozuka Gothic Pro B" pitchFamily="34" charset="-128"/>
              </a:rPr>
              <a:t>become</a:t>
            </a:r>
            <a:r>
              <a:rPr lang="en-US" dirty="0" smtClean="0">
                <a:latin typeface="Kozuka Gothic Pro EL" pitchFamily="34" charset="-128"/>
                <a:ea typeface="Kozuka Gothic Pro EL" pitchFamily="34" charset="-128"/>
              </a:rPr>
              <a:t> more </a:t>
            </a:r>
            <a:r>
              <a:rPr lang="en-US" dirty="0">
                <a:latin typeface="Kozuka Gothic Pro B" pitchFamily="34" charset="-128"/>
                <a:ea typeface="Kozuka Gothic Pro B" pitchFamily="34" charset="-128"/>
              </a:rPr>
              <a:t>reliable</a:t>
            </a:r>
            <a:r>
              <a:rPr lang="en-US" dirty="0" smtClean="0">
                <a:latin typeface="Kozuka Gothic Pro EL" pitchFamily="34" charset="-128"/>
                <a:ea typeface="Kozuka Gothic Pro EL" pitchFamily="34" charset="-128"/>
              </a:rPr>
              <a:t> and </a:t>
            </a:r>
            <a:r>
              <a:rPr lang="en-US" dirty="0" smtClean="0">
                <a:latin typeface="Kozuka Gothic Pro B" pitchFamily="34" charset="-128"/>
                <a:ea typeface="Kozuka Gothic Pro B" pitchFamily="34" charset="-128"/>
              </a:rPr>
              <a:t>more process</a:t>
            </a:r>
            <a:r>
              <a:rPr lang="en-US" dirty="0" smtClean="0">
                <a:latin typeface="Kozuka Gothic Pro EL" pitchFamily="34" charset="-128"/>
                <a:ea typeface="Kozuka Gothic Pro EL" pitchFamily="34" charset="-128"/>
              </a:rPr>
              <a:t> </a:t>
            </a:r>
            <a:r>
              <a:rPr lang="en-US" dirty="0" smtClean="0">
                <a:latin typeface="Kozuka Gothic Pro B" pitchFamily="34" charset="-128"/>
                <a:ea typeface="Kozuka Gothic Pro B" pitchFamily="34" charset="-128"/>
              </a:rPr>
              <a:t>driven</a:t>
            </a:r>
          </a:p>
          <a:p>
            <a:pPr>
              <a:buFont typeface="Wingdings" pitchFamily="2" charset="2"/>
              <a:buChar char="§"/>
            </a:pPr>
            <a:r>
              <a:rPr lang="en-US" dirty="0">
                <a:latin typeface="Kozuka Gothic Pro EL" pitchFamily="34" charset="-128"/>
                <a:ea typeface="Kozuka Gothic Pro EL" pitchFamily="34" charset="-128"/>
              </a:rPr>
              <a:t>We need to </a:t>
            </a:r>
            <a:r>
              <a:rPr lang="en-US" dirty="0" smtClean="0">
                <a:latin typeface="Kozuka Gothic Pro EL" pitchFamily="34" charset="-128"/>
                <a:ea typeface="Kozuka Gothic Pro EL" pitchFamily="34" charset="-128"/>
              </a:rPr>
              <a:t>take action for </a:t>
            </a:r>
            <a:r>
              <a:rPr lang="en-US" dirty="0" smtClean="0">
                <a:latin typeface="Kozuka Gothic Pro B" panose="020B0800000000000000" pitchFamily="34" charset="-128"/>
                <a:ea typeface="Kozuka Gothic Pro B" panose="020B0800000000000000" pitchFamily="34" charset="-128"/>
              </a:rPr>
              <a:t>creating space for fair competition with foreign companies</a:t>
            </a:r>
          </a:p>
          <a:p>
            <a:pPr>
              <a:buFont typeface="Wingdings" pitchFamily="2" charset="2"/>
              <a:buChar char="§"/>
            </a:pPr>
            <a:r>
              <a:rPr lang="en-US" dirty="0" smtClean="0">
                <a:latin typeface="Kozuka Gothic Pro EL" pitchFamily="34" charset="-128"/>
                <a:ea typeface="Kozuka Gothic Pro EL" pitchFamily="34" charset="-128"/>
              </a:rPr>
              <a:t>We need to widen adoption of </a:t>
            </a:r>
            <a:r>
              <a:rPr lang="en-US" dirty="0" smtClean="0">
                <a:latin typeface="Kozuka Gothic Pro B" panose="020B0800000000000000" pitchFamily="34" charset="-128"/>
                <a:ea typeface="Kozuka Gothic Pro B" panose="020B0800000000000000" pitchFamily="34" charset="-128"/>
              </a:rPr>
              <a:t>capability</a:t>
            </a:r>
            <a:r>
              <a:rPr lang="en-US" dirty="0" smtClean="0">
                <a:latin typeface="Kozuka Gothic Pro EL" pitchFamily="34" charset="-128"/>
                <a:ea typeface="Kozuka Gothic Pro EL" pitchFamily="34" charset="-128"/>
              </a:rPr>
              <a:t> and </a:t>
            </a:r>
            <a:r>
              <a:rPr lang="en-US" dirty="0">
                <a:latin typeface="Kozuka Gothic Pro B" panose="020B0800000000000000" pitchFamily="34" charset="-128"/>
                <a:ea typeface="Kozuka Gothic Pro B" panose="020B0800000000000000" pitchFamily="34" charset="-128"/>
              </a:rPr>
              <a:t>maturity</a:t>
            </a:r>
            <a:r>
              <a:rPr lang="en-US" dirty="0" smtClean="0">
                <a:latin typeface="Kozuka Gothic Pro EL" pitchFamily="34" charset="-128"/>
                <a:ea typeface="Kozuka Gothic Pro EL" pitchFamily="34" charset="-128"/>
              </a:rPr>
              <a:t> models</a:t>
            </a:r>
          </a:p>
          <a:p>
            <a:pPr>
              <a:buFont typeface="Wingdings" pitchFamily="2" charset="2"/>
              <a:buChar char="§"/>
            </a:pPr>
            <a:r>
              <a:rPr lang="en-US" dirty="0" smtClean="0">
                <a:latin typeface="Kozuka Gothic Pro EL" pitchFamily="34" charset="-128"/>
                <a:ea typeface="Kozuka Gothic Pro EL" pitchFamily="34" charset="-128"/>
              </a:rPr>
              <a:t>We need to </a:t>
            </a:r>
            <a:r>
              <a:rPr lang="en-US" dirty="0" smtClean="0">
                <a:latin typeface="Kozuka Gothic Pro B" panose="020B0800000000000000" pitchFamily="34" charset="-128"/>
                <a:ea typeface="Kozuka Gothic Pro B" panose="020B0800000000000000" pitchFamily="34" charset="-128"/>
              </a:rPr>
              <a:t>introduce </a:t>
            </a:r>
            <a:r>
              <a:rPr lang="en-US" dirty="0">
                <a:latin typeface="Kozuka Gothic Pro EL" pitchFamily="34" charset="-128"/>
                <a:ea typeface="Kozuka Gothic Pro EL" pitchFamily="34" charset="-128"/>
              </a:rPr>
              <a:t>and</a:t>
            </a:r>
            <a:r>
              <a:rPr lang="en-US" dirty="0" smtClean="0">
                <a:latin typeface="Kozuka Gothic Pro B" panose="020B0800000000000000" pitchFamily="34" charset="-128"/>
                <a:ea typeface="Kozuka Gothic Pro B" panose="020B0800000000000000" pitchFamily="34" charset="-128"/>
              </a:rPr>
              <a:t> enforce standards</a:t>
            </a:r>
            <a:endParaRPr lang="en-US" dirty="0">
              <a:latin typeface="Kozuka Gothic Pro EL" pitchFamily="34" charset="-128"/>
              <a:ea typeface="Kozuka Gothic Pro EL" pitchFamily="34" charset="-128"/>
            </a:endParaRPr>
          </a:p>
        </p:txBody>
      </p:sp>
      <p:sp>
        <p:nvSpPr>
          <p:cNvPr id="4" name="Date Placeholder 3"/>
          <p:cNvSpPr>
            <a:spLocks noGrp="1"/>
          </p:cNvSpPr>
          <p:nvPr>
            <p:ph type="dt" sz="half" idx="10"/>
          </p:nvPr>
        </p:nvSpPr>
        <p:spPr/>
        <p:txBody>
          <a:bodyPr/>
          <a:lstStyle/>
          <a:p>
            <a:fld id="{558F39D6-526D-436B-984C-06BE37CD4BB4}" type="datetime1">
              <a:rPr lang="en-US" smtClean="0"/>
              <a:t>27-Mar-18</a:t>
            </a:fld>
            <a:endParaRPr lang="en-US"/>
          </a:p>
        </p:txBody>
      </p:sp>
      <p:sp>
        <p:nvSpPr>
          <p:cNvPr id="5" name="Slide Number Placeholder 4"/>
          <p:cNvSpPr>
            <a:spLocks noGrp="1"/>
          </p:cNvSpPr>
          <p:nvPr>
            <p:ph type="sldNum" sz="quarter" idx="12"/>
          </p:nvPr>
        </p:nvSpPr>
        <p:spPr/>
        <p:txBody>
          <a:bodyPr/>
          <a:lstStyle/>
          <a:p>
            <a:fld id="{7C248B70-5486-4898-8B93-8F298F382DBA}" type="slidenum">
              <a:rPr lang="en-US" smtClean="0"/>
              <a:pPr/>
              <a:t>4</a:t>
            </a:fld>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txBox="1">
            <a:spLocks noGrp="1"/>
          </p:cNvSpPr>
          <p:nvPr>
            <p:ph type="title"/>
          </p:nvPr>
        </p:nvSpPr>
        <p:spPr>
          <a:xfrm>
            <a:off x="1259541" y="2135006"/>
            <a:ext cx="7158318" cy="1920526"/>
          </a:xfrm>
          <a:prstGeom prst="rect">
            <a:avLst/>
          </a:prstGeom>
          <a:noFill/>
        </p:spPr>
        <p:txBody>
          <a:bodyPr wrap="square" rtlCol="0">
            <a:spAutoFit/>
          </a:bodyPr>
          <a:lstStyle/>
          <a:p>
            <a:r>
              <a:rPr lang="en-US" dirty="0" smtClean="0">
                <a:latin typeface="Kozuka Gothic Pro EL" panose="020B0200000000000000" pitchFamily="34" charset="-128"/>
                <a:ea typeface="Kozuka Gothic Pro EL" panose="020B0200000000000000" pitchFamily="34" charset="-128"/>
              </a:rPr>
              <a:t>Can we </a:t>
            </a:r>
            <a:r>
              <a:rPr lang="en-US" dirty="0" smtClean="0">
                <a:latin typeface="Kozuka Gothic Pro B" panose="020B0800000000000000" pitchFamily="34" charset="-128"/>
                <a:ea typeface="Kozuka Gothic Pro B" panose="020B0800000000000000" pitchFamily="34" charset="-128"/>
              </a:rPr>
              <a:t>manage</a:t>
            </a:r>
            <a:r>
              <a:rPr lang="en-US" dirty="0" smtClean="0">
                <a:latin typeface="Kozuka Gothic Pro EL" panose="020B0200000000000000" pitchFamily="34" charset="-128"/>
                <a:ea typeface="Kozuka Gothic Pro EL" panose="020B0200000000000000" pitchFamily="34" charset="-128"/>
              </a:rPr>
              <a:t> all </a:t>
            </a:r>
            <a:r>
              <a:rPr lang="en-US" dirty="0">
                <a:latin typeface="Kozuka Gothic Pro B" panose="020B0800000000000000" pitchFamily="34" charset="-128"/>
                <a:ea typeface="Kozuka Gothic Pro B" panose="020B0800000000000000" pitchFamily="34" charset="-128"/>
              </a:rPr>
              <a:t/>
            </a:r>
            <a:br>
              <a:rPr lang="en-US" dirty="0">
                <a:latin typeface="Kozuka Gothic Pro B" panose="020B0800000000000000" pitchFamily="34" charset="-128"/>
                <a:ea typeface="Kozuka Gothic Pro B" panose="020B0800000000000000" pitchFamily="34" charset="-128"/>
              </a:rPr>
            </a:br>
            <a:r>
              <a:rPr lang="en-US" dirty="0" smtClean="0">
                <a:latin typeface="Kozuka Gothic Pro EL" panose="020B0200000000000000" pitchFamily="34" charset="-128"/>
                <a:ea typeface="Kozuka Gothic Pro EL" panose="020B0200000000000000" pitchFamily="34" charset="-128"/>
              </a:rPr>
              <a:t>these </a:t>
            </a:r>
            <a:r>
              <a:rPr lang="en-US" dirty="0">
                <a:latin typeface="Kozuka Gothic Pro B" panose="020B0800000000000000" pitchFamily="34" charset="-128"/>
                <a:ea typeface="Kozuka Gothic Pro B" panose="020B0800000000000000" pitchFamily="34" charset="-128"/>
              </a:rPr>
              <a:t>challenges</a:t>
            </a:r>
            <a:r>
              <a:rPr lang="en-US" dirty="0" smtClean="0">
                <a:latin typeface="Kozuka Gothic Pro EL" panose="020B0200000000000000" pitchFamily="34" charset="-128"/>
                <a:ea typeface="Kozuka Gothic Pro EL" panose="020B0200000000000000" pitchFamily="34" charset="-128"/>
              </a:rPr>
              <a:t> and </a:t>
            </a:r>
            <a:br>
              <a:rPr lang="en-US" dirty="0" smtClean="0">
                <a:latin typeface="Kozuka Gothic Pro EL" panose="020B0200000000000000" pitchFamily="34" charset="-128"/>
                <a:ea typeface="Kozuka Gothic Pro EL" panose="020B0200000000000000" pitchFamily="34" charset="-128"/>
              </a:rPr>
            </a:br>
            <a:r>
              <a:rPr lang="en-US" dirty="0" smtClean="0">
                <a:latin typeface="Kozuka Gothic Pro B" panose="020B0800000000000000" pitchFamily="34" charset="-128"/>
                <a:ea typeface="Kozuka Gothic Pro B" panose="020B0800000000000000" pitchFamily="34" charset="-128"/>
              </a:rPr>
              <a:t>expectations</a:t>
            </a:r>
            <a:r>
              <a:rPr lang="en-US" dirty="0" smtClean="0">
                <a:latin typeface="Kozuka Gothic Pro EL" panose="020B0200000000000000" pitchFamily="34" charset="-128"/>
                <a:ea typeface="Kozuka Gothic Pro EL" panose="020B0200000000000000" pitchFamily="34" charset="-128"/>
              </a:rPr>
              <a:t> </a:t>
            </a:r>
            <a:r>
              <a:rPr lang="en-US" dirty="0" smtClean="0">
                <a:solidFill>
                  <a:srgbClr val="FF0000"/>
                </a:solidFill>
                <a:latin typeface="Kozuka Gothic Pro B" panose="020B0800000000000000" pitchFamily="34" charset="-128"/>
                <a:ea typeface="Kozuka Gothic Pro B" panose="020B0800000000000000" pitchFamily="34" charset="-128"/>
              </a:rPr>
              <a:t>alone</a:t>
            </a:r>
            <a:endParaRPr lang="en-US" dirty="0">
              <a:solidFill>
                <a:srgbClr val="FF0000"/>
              </a:solidFill>
              <a:latin typeface="Kozuka Gothic Pro B" panose="020B0800000000000000" pitchFamily="34" charset="-128"/>
              <a:ea typeface="Kozuka Gothic Pro B" panose="020B0800000000000000" pitchFamily="34" charset="-128"/>
            </a:endParaRPr>
          </a:p>
        </p:txBody>
      </p:sp>
      <p:sp>
        <p:nvSpPr>
          <p:cNvPr id="3" name="TextBox 2"/>
          <p:cNvSpPr txBox="1"/>
          <p:nvPr/>
        </p:nvSpPr>
        <p:spPr>
          <a:xfrm>
            <a:off x="6504318" y="1510219"/>
            <a:ext cx="1750800" cy="3170099"/>
          </a:xfrm>
          <a:prstGeom prst="rect">
            <a:avLst/>
          </a:prstGeom>
          <a:noFill/>
        </p:spPr>
        <p:txBody>
          <a:bodyPr wrap="none" rtlCol="0">
            <a:spAutoFit/>
          </a:bodyPr>
          <a:lstStyle/>
          <a:p>
            <a:r>
              <a:rPr lang="en-US" sz="20000" dirty="0" smtClean="0">
                <a:ln w="0"/>
                <a:solidFill>
                  <a:srgbClr val="FF0000"/>
                </a:solidFill>
                <a:effectLst>
                  <a:outerShdw blurRad="38100" dist="19050" dir="2700000" algn="tl" rotWithShape="0">
                    <a:schemeClr val="dk1">
                      <a:alpha val="40000"/>
                    </a:schemeClr>
                  </a:outerShdw>
                </a:effectLst>
                <a:latin typeface="Arial Black" panose="020B0A04020102020204" pitchFamily="34" charset="0"/>
              </a:rPr>
              <a:t>?</a:t>
            </a:r>
            <a:endParaRPr lang="en-US" sz="20000" dirty="0">
              <a:ln w="0"/>
              <a:solidFill>
                <a:srgbClr val="FF0000"/>
              </a:solidFill>
              <a:effectLst>
                <a:outerShdw blurRad="38100" dist="19050" dir="2700000" algn="tl" rotWithShape="0">
                  <a:schemeClr val="dk1">
                    <a:alpha val="40000"/>
                  </a:schemeClr>
                </a:outerShdw>
              </a:effectLst>
              <a:latin typeface="Arial Black" panose="020B0A04020102020204" pitchFamily="34" charset="0"/>
            </a:endParaRPr>
          </a:p>
        </p:txBody>
      </p:sp>
      <p:sp>
        <p:nvSpPr>
          <p:cNvPr id="5" name="Date Placeholder 4"/>
          <p:cNvSpPr>
            <a:spLocks noGrp="1"/>
          </p:cNvSpPr>
          <p:nvPr>
            <p:ph type="dt" sz="half" idx="10"/>
          </p:nvPr>
        </p:nvSpPr>
        <p:spPr/>
        <p:txBody>
          <a:bodyPr/>
          <a:lstStyle/>
          <a:p>
            <a:fld id="{16F5747A-6C7D-4AC9-8B6C-EA3ADF0AFD63}" type="datetime1">
              <a:rPr lang="en-US" smtClean="0"/>
              <a:t>27-Mar-18</a:t>
            </a:fld>
            <a:endParaRPr lang="en-US"/>
          </a:p>
        </p:txBody>
      </p:sp>
      <p:sp>
        <p:nvSpPr>
          <p:cNvPr id="6" name="Slide Number Placeholder 5"/>
          <p:cNvSpPr>
            <a:spLocks noGrp="1"/>
          </p:cNvSpPr>
          <p:nvPr>
            <p:ph type="sldNum" sz="quarter" idx="12"/>
          </p:nvPr>
        </p:nvSpPr>
        <p:spPr/>
        <p:txBody>
          <a:bodyPr/>
          <a:lstStyle/>
          <a:p>
            <a:fld id="{7C248B70-5486-4898-8B93-8F298F382DBA}" type="slidenum">
              <a:rPr lang="en-US" smtClean="0"/>
              <a:pPr/>
              <a:t>5</a:t>
            </a:fld>
            <a:endParaRPr lang="en-US"/>
          </a:p>
        </p:txBody>
      </p:sp>
    </p:spTree>
    <p:extLst>
      <p:ext uri="{BB962C8B-B14F-4D97-AF65-F5344CB8AC3E}">
        <p14:creationId xmlns:p14="http://schemas.microsoft.com/office/powerpoint/2010/main" val="3989627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3544" y="2535301"/>
            <a:ext cx="6775704" cy="1325563"/>
          </a:xfrm>
        </p:spPr>
        <p:txBody>
          <a:bodyPr/>
          <a:lstStyle/>
          <a:p>
            <a:r>
              <a:rPr lang="en-US" dirty="0" smtClean="0">
                <a:latin typeface="Kozuka Gothic Pro B" pitchFamily="34" charset="-128"/>
                <a:ea typeface="Kozuka Gothic Pro B" pitchFamily="34" charset="-128"/>
              </a:rPr>
              <a:t>We can't do it alone </a:t>
            </a:r>
            <a:r>
              <a:rPr lang="en-US" dirty="0" smtClean="0">
                <a:latin typeface="Kozuka Gothic Pro EL" pitchFamily="34" charset="-128"/>
                <a:ea typeface="Kozuka Gothic Pro EL" pitchFamily="34" charset="-128"/>
              </a:rPr>
              <a:t>—</a:t>
            </a:r>
            <a:br>
              <a:rPr lang="en-US" dirty="0" smtClean="0">
                <a:latin typeface="Kozuka Gothic Pro EL" pitchFamily="34" charset="-128"/>
                <a:ea typeface="Kozuka Gothic Pro EL" pitchFamily="34" charset="-128"/>
              </a:rPr>
            </a:br>
            <a:r>
              <a:rPr lang="en-US" dirty="0" smtClean="0">
                <a:latin typeface="Kozuka Gothic Pro EL" pitchFamily="34" charset="-128"/>
                <a:ea typeface="Kozuka Gothic Pro EL" pitchFamily="34" charset="-128"/>
              </a:rPr>
              <a:t>and </a:t>
            </a:r>
            <a:r>
              <a:rPr lang="en-US" dirty="0" smtClean="0">
                <a:latin typeface="Kozuka Gothic Pro B" pitchFamily="34" charset="-128"/>
                <a:ea typeface="Kozuka Gothic Pro B" pitchFamily="34" charset="-128"/>
              </a:rPr>
              <a:t>we don't have to</a:t>
            </a:r>
            <a:endParaRPr lang="en-US" dirty="0">
              <a:latin typeface="Kozuka Gothic Pro B" pitchFamily="34" charset="-128"/>
              <a:ea typeface="Kozuka Gothic Pro B" pitchFamily="34" charset="-128"/>
            </a:endParaRPr>
          </a:p>
        </p:txBody>
      </p:sp>
      <p:sp>
        <p:nvSpPr>
          <p:cNvPr id="3" name="Date Placeholder 2"/>
          <p:cNvSpPr>
            <a:spLocks noGrp="1"/>
          </p:cNvSpPr>
          <p:nvPr>
            <p:ph type="dt" sz="half" idx="10"/>
          </p:nvPr>
        </p:nvSpPr>
        <p:spPr/>
        <p:txBody>
          <a:bodyPr/>
          <a:lstStyle/>
          <a:p>
            <a:fld id="{D7FB3A84-0558-4BAE-A4FB-1ABADA8E92BA}" type="datetime1">
              <a:rPr lang="en-US" smtClean="0"/>
              <a:t>27-Mar-18</a:t>
            </a:fld>
            <a:endParaRPr lang="en-US"/>
          </a:p>
        </p:txBody>
      </p:sp>
      <p:sp>
        <p:nvSpPr>
          <p:cNvPr id="4" name="Slide Number Placeholder 3"/>
          <p:cNvSpPr>
            <a:spLocks noGrp="1"/>
          </p:cNvSpPr>
          <p:nvPr>
            <p:ph type="sldNum" sz="quarter" idx="12"/>
          </p:nvPr>
        </p:nvSpPr>
        <p:spPr/>
        <p:txBody>
          <a:bodyPr/>
          <a:lstStyle/>
          <a:p>
            <a:fld id="{7C248B70-5486-4898-8B93-8F298F382DBA}" type="slidenum">
              <a:rPr lang="en-US" smtClean="0"/>
              <a:pPr/>
              <a:t>6</a:t>
            </a:fld>
            <a:endParaRPr lang="en-US"/>
          </a:p>
        </p:txBody>
      </p:sp>
    </p:spTree>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228" y="1828800"/>
            <a:ext cx="10515600" cy="2557462"/>
          </a:xfrm>
        </p:spPr>
        <p:txBody>
          <a:bodyPr>
            <a:normAutofit/>
          </a:bodyPr>
          <a:lstStyle/>
          <a:p>
            <a:r>
              <a:rPr lang="en-US" dirty="0" smtClean="0">
                <a:latin typeface="Kozuka Gothic Pro B" pitchFamily="34" charset="-128"/>
                <a:ea typeface="Kozuka Gothic Pro B" pitchFamily="34" charset="-128"/>
              </a:rPr>
              <a:t>Collectively</a:t>
            </a:r>
            <a:r>
              <a:rPr lang="en-US" dirty="0" smtClean="0">
                <a:latin typeface="Kozuka Gothic Pro EL" pitchFamily="34" charset="-128"/>
                <a:ea typeface="Kozuka Gothic Pro EL" pitchFamily="34" charset="-128"/>
              </a:rPr>
              <a:t> we have </a:t>
            </a:r>
            <a:r>
              <a:rPr lang="en-US" dirty="0" smtClean="0">
                <a:latin typeface="Kozuka Gothic Pro B" pitchFamily="34" charset="-128"/>
                <a:ea typeface="Kozuka Gothic Pro B" pitchFamily="34" charset="-128"/>
              </a:rPr>
              <a:t>all the knowledge </a:t>
            </a:r>
            <a:r>
              <a:rPr lang="en-US" dirty="0" smtClean="0">
                <a:latin typeface="Kozuka Gothic Pro EL" pitchFamily="34" charset="-128"/>
                <a:ea typeface="Kozuka Gothic Pro EL" pitchFamily="34" charset="-128"/>
              </a:rPr>
              <a:t>that is required for us </a:t>
            </a:r>
            <a:r>
              <a:rPr lang="en-US" dirty="0" smtClean="0">
                <a:latin typeface="Kozuka Gothic Pro B" panose="020B0800000000000000" pitchFamily="34" charset="-128"/>
                <a:ea typeface="Kozuka Gothic Pro B" panose="020B0800000000000000" pitchFamily="34" charset="-128"/>
              </a:rPr>
              <a:t>to meet our challenges</a:t>
            </a:r>
            <a:r>
              <a:rPr lang="en-US" dirty="0" smtClean="0">
                <a:latin typeface="Kozuka Gothic Pro EL" pitchFamily="34" charset="-128"/>
                <a:ea typeface="Kozuka Gothic Pro EL" pitchFamily="34" charset="-128"/>
              </a:rPr>
              <a:t> </a:t>
            </a:r>
            <a:endParaRPr lang="en-US" dirty="0">
              <a:latin typeface="Kozuka Gothic Pro B" panose="020B0800000000000000" pitchFamily="34" charset="-128"/>
              <a:ea typeface="Kozuka Gothic Pro B" panose="020B0800000000000000" pitchFamily="34" charset="-128"/>
            </a:endParaRPr>
          </a:p>
        </p:txBody>
      </p:sp>
      <p:sp>
        <p:nvSpPr>
          <p:cNvPr id="3" name="Date Placeholder 2"/>
          <p:cNvSpPr>
            <a:spLocks noGrp="1"/>
          </p:cNvSpPr>
          <p:nvPr>
            <p:ph type="dt" sz="half" idx="10"/>
          </p:nvPr>
        </p:nvSpPr>
        <p:spPr/>
        <p:txBody>
          <a:bodyPr/>
          <a:lstStyle/>
          <a:p>
            <a:fld id="{F45866F9-6F92-416A-B23D-68E65DE3D47F}" type="datetime1">
              <a:rPr lang="en-US" smtClean="0"/>
              <a:t>27-Mar-18</a:t>
            </a:fld>
            <a:endParaRPr lang="en-US"/>
          </a:p>
        </p:txBody>
      </p:sp>
      <p:sp>
        <p:nvSpPr>
          <p:cNvPr id="4" name="Slide Number Placeholder 3"/>
          <p:cNvSpPr>
            <a:spLocks noGrp="1"/>
          </p:cNvSpPr>
          <p:nvPr>
            <p:ph type="sldNum" sz="quarter" idx="12"/>
          </p:nvPr>
        </p:nvSpPr>
        <p:spPr/>
        <p:txBody>
          <a:bodyPr/>
          <a:lstStyle/>
          <a:p>
            <a:fld id="{7C248B70-5486-4898-8B93-8F298F382DBA}" type="slidenum">
              <a:rPr lang="en-US" smtClean="0"/>
              <a:pPr/>
              <a:t>7</a:t>
            </a:fld>
            <a:endParaRPr lang="en-US"/>
          </a:p>
        </p:txBody>
      </p:sp>
    </p:spTree>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Kozuka Gothic Pro EL" panose="020B0200000000000000" pitchFamily="34" charset="-128"/>
                <a:ea typeface="Kozuka Gothic Pro EL" panose="020B0200000000000000" pitchFamily="34" charset="-128"/>
              </a:rPr>
              <a:t>What we can </a:t>
            </a:r>
            <a:r>
              <a:rPr lang="en-US" dirty="0" smtClean="0">
                <a:latin typeface="Kozuka Gothic Pro B" panose="020B0800000000000000" pitchFamily="34" charset="-128"/>
                <a:ea typeface="Kozuka Gothic Pro B" panose="020B0800000000000000" pitchFamily="34" charset="-128"/>
              </a:rPr>
              <a:t>achieve collectively</a:t>
            </a:r>
            <a:r>
              <a:rPr lang="en-US" dirty="0" smtClean="0">
                <a:latin typeface="Kozuka Gothic Pro EL" panose="020B0200000000000000" pitchFamily="34" charset="-128"/>
                <a:ea typeface="Kozuka Gothic Pro EL" panose="020B0200000000000000" pitchFamily="34" charset="-128"/>
              </a:rPr>
              <a:t>?</a:t>
            </a:r>
            <a:endParaRPr lang="en-US" dirty="0">
              <a:latin typeface="Kozuka Gothic Pro EL" pitchFamily="34" charset="-128"/>
              <a:ea typeface="Kozuka Gothic Pro EL" pitchFamily="34" charset="-128"/>
            </a:endParaRPr>
          </a:p>
        </p:txBody>
      </p:sp>
      <p:sp>
        <p:nvSpPr>
          <p:cNvPr id="3" name="Content Placeholder 2"/>
          <p:cNvSpPr>
            <a:spLocks noGrp="1"/>
          </p:cNvSpPr>
          <p:nvPr>
            <p:ph idx="1"/>
          </p:nvPr>
        </p:nvSpPr>
        <p:spPr/>
        <p:txBody>
          <a:bodyPr>
            <a:normAutofit/>
          </a:bodyPr>
          <a:lstStyle/>
          <a:p>
            <a:pPr>
              <a:buFont typeface="Wingdings" pitchFamily="2" charset="2"/>
              <a:buChar char="§"/>
            </a:pPr>
            <a:r>
              <a:rPr lang="en-US" dirty="0" smtClean="0">
                <a:latin typeface="Kozuka Gothic Pro EL" pitchFamily="34" charset="-128"/>
                <a:ea typeface="Kozuka Gothic Pro EL" pitchFamily="34" charset="-128"/>
              </a:rPr>
              <a:t>Can </a:t>
            </a:r>
            <a:r>
              <a:rPr lang="en-US" dirty="0" smtClean="0">
                <a:latin typeface="Kozuka Gothic Pro B" panose="020B0800000000000000" pitchFamily="34" charset="-128"/>
                <a:ea typeface="Kozuka Gothic Pro B" panose="020B0800000000000000" pitchFamily="34" charset="-128"/>
              </a:rPr>
              <a:t>learn </a:t>
            </a:r>
            <a:r>
              <a:rPr lang="en-US" dirty="0" smtClean="0">
                <a:latin typeface="Kozuka Gothic Pro EL" pitchFamily="34" charset="-128"/>
                <a:ea typeface="Kozuka Gothic Pro EL" pitchFamily="34" charset="-128"/>
              </a:rPr>
              <a:t>(failures</a:t>
            </a:r>
            <a:r>
              <a:rPr lang="en-US" dirty="0" smtClean="0">
                <a:latin typeface="Kozuka Gothic Pro B" panose="020B0800000000000000" pitchFamily="34" charset="-128"/>
                <a:ea typeface="Kozuka Gothic Pro B" panose="020B0800000000000000" pitchFamily="34" charset="-128"/>
              </a:rPr>
              <a:t> </a:t>
            </a:r>
            <a:r>
              <a:rPr lang="en-US" dirty="0" smtClean="0">
                <a:latin typeface="Kozuka Gothic Pro EL" pitchFamily="34" charset="-128"/>
                <a:ea typeface="Kozuka Gothic Pro EL" pitchFamily="34" charset="-128"/>
              </a:rPr>
              <a:t>and</a:t>
            </a:r>
            <a:r>
              <a:rPr lang="en-US" dirty="0" smtClean="0">
                <a:latin typeface="Kozuka Gothic Pro B" panose="020B0800000000000000" pitchFamily="34" charset="-128"/>
                <a:ea typeface="Kozuka Gothic Pro B" panose="020B0800000000000000" pitchFamily="34" charset="-128"/>
              </a:rPr>
              <a:t> </a:t>
            </a:r>
            <a:r>
              <a:rPr lang="en-US" dirty="0" smtClean="0">
                <a:latin typeface="Kozuka Gothic Pro EL" pitchFamily="34" charset="-128"/>
                <a:ea typeface="Kozuka Gothic Pro EL" pitchFamily="34" charset="-128"/>
              </a:rPr>
              <a:t>successes)</a:t>
            </a:r>
            <a:r>
              <a:rPr lang="en-US" dirty="0" smtClean="0">
                <a:latin typeface="Kozuka Gothic Pro B" panose="020B0800000000000000" pitchFamily="34" charset="-128"/>
                <a:ea typeface="Kozuka Gothic Pro B" panose="020B0800000000000000" pitchFamily="34" charset="-128"/>
              </a:rPr>
              <a:t> from each other</a:t>
            </a:r>
            <a:r>
              <a:rPr lang="en-US" dirty="0" smtClean="0">
                <a:latin typeface="Kozuka Gothic Pro EL" pitchFamily="34" charset="-128"/>
                <a:ea typeface="Kozuka Gothic Pro EL" pitchFamily="34" charset="-128"/>
              </a:rPr>
              <a:t> and </a:t>
            </a:r>
            <a:r>
              <a:rPr lang="en-US" dirty="0" smtClean="0">
                <a:latin typeface="Kozuka Gothic Pro B" pitchFamily="34" charset="-128"/>
                <a:ea typeface="Kozuka Gothic Pro B" pitchFamily="34" charset="-128"/>
              </a:rPr>
              <a:t>leapfrog</a:t>
            </a:r>
          </a:p>
          <a:p>
            <a:pPr>
              <a:buFont typeface="Wingdings" pitchFamily="2" charset="2"/>
              <a:buChar char="§"/>
            </a:pPr>
            <a:r>
              <a:rPr lang="en-US" dirty="0" smtClean="0">
                <a:latin typeface="Kozuka Gothic Pro EL" pitchFamily="34" charset="-128"/>
                <a:ea typeface="Kozuka Gothic Pro EL" pitchFamily="34" charset="-128"/>
              </a:rPr>
              <a:t>Can </a:t>
            </a:r>
            <a:r>
              <a:rPr lang="en-US" dirty="0">
                <a:latin typeface="Kozuka Gothic Pro B" panose="020B0800000000000000" pitchFamily="34" charset="-128"/>
                <a:ea typeface="Kozuka Gothic Pro B" panose="020B0800000000000000" pitchFamily="34" charset="-128"/>
              </a:rPr>
              <a:t>get the best </a:t>
            </a:r>
            <a:r>
              <a:rPr lang="en-US" dirty="0">
                <a:latin typeface="Kozuka Gothic Pro EL" pitchFamily="34" charset="-128"/>
                <a:ea typeface="Kozuka Gothic Pro EL" pitchFamily="34" charset="-128"/>
              </a:rPr>
              <a:t>out of our </a:t>
            </a:r>
            <a:r>
              <a:rPr lang="en-US" dirty="0" smtClean="0">
                <a:latin typeface="Kozuka Gothic Pro EL" pitchFamily="34" charset="-128"/>
                <a:ea typeface="Kozuka Gothic Pro EL" pitchFamily="34" charset="-128"/>
              </a:rPr>
              <a:t>efforts</a:t>
            </a:r>
          </a:p>
          <a:p>
            <a:pPr>
              <a:buFont typeface="Wingdings" pitchFamily="2" charset="2"/>
              <a:buChar char="§"/>
            </a:pPr>
            <a:r>
              <a:rPr lang="en-US" dirty="0" smtClean="0">
                <a:latin typeface="Kozuka Gothic Pro EL" pitchFamily="34" charset="-128"/>
                <a:ea typeface="Kozuka Gothic Pro EL" pitchFamily="34" charset="-128"/>
              </a:rPr>
              <a:t>Can make our </a:t>
            </a:r>
            <a:r>
              <a:rPr lang="en-US" dirty="0" smtClean="0">
                <a:latin typeface="Kozuka Gothic Pro B" pitchFamily="34" charset="-128"/>
                <a:ea typeface="Kozuka Gothic Pro B" pitchFamily="34" charset="-128"/>
              </a:rPr>
              <a:t>transformation</a:t>
            </a:r>
            <a:r>
              <a:rPr lang="en-US" dirty="0" smtClean="0">
                <a:latin typeface="Kozuka Gothic Pro EL" pitchFamily="34" charset="-128"/>
                <a:ea typeface="Kozuka Gothic Pro EL" pitchFamily="34" charset="-128"/>
              </a:rPr>
              <a:t> </a:t>
            </a:r>
            <a:r>
              <a:rPr lang="en-US" dirty="0" smtClean="0">
                <a:latin typeface="Kozuka Gothic Pro B" pitchFamily="34" charset="-128"/>
                <a:ea typeface="Kozuka Gothic Pro B" pitchFamily="34" charset="-128"/>
              </a:rPr>
              <a:t>easier</a:t>
            </a:r>
            <a:endParaRPr lang="en-US" dirty="0">
              <a:latin typeface="Kozuka Gothic Pro EL" pitchFamily="34" charset="-128"/>
              <a:ea typeface="Kozuka Gothic Pro EL" pitchFamily="34" charset="-128"/>
            </a:endParaRPr>
          </a:p>
          <a:p>
            <a:pPr>
              <a:buFont typeface="Wingdings" pitchFamily="2" charset="2"/>
              <a:buChar char="§"/>
            </a:pPr>
            <a:r>
              <a:rPr lang="en-US" dirty="0" smtClean="0">
                <a:latin typeface="Kozuka Gothic Pro EL" pitchFamily="34" charset="-128"/>
                <a:ea typeface="Kozuka Gothic Pro EL" pitchFamily="34" charset="-128"/>
              </a:rPr>
              <a:t>Can build </a:t>
            </a:r>
            <a:r>
              <a:rPr lang="en-US" dirty="0" smtClean="0">
                <a:latin typeface="Kozuka Gothic Pro B" pitchFamily="34" charset="-128"/>
                <a:ea typeface="Kozuka Gothic Pro B" pitchFamily="34" charset="-128"/>
              </a:rPr>
              <a:t>trust, respect</a:t>
            </a:r>
            <a:r>
              <a:rPr lang="en-US" dirty="0" smtClean="0">
                <a:latin typeface="Kozuka Gothic Pro EL" pitchFamily="34" charset="-128"/>
                <a:ea typeface="Kozuka Gothic Pro EL" pitchFamily="34" charset="-128"/>
              </a:rPr>
              <a:t> and </a:t>
            </a:r>
            <a:r>
              <a:rPr lang="en-US" dirty="0" smtClean="0">
                <a:latin typeface="Kozuka Gothic Pro B" pitchFamily="34" charset="-128"/>
                <a:ea typeface="Kozuka Gothic Pro B" pitchFamily="34" charset="-128"/>
              </a:rPr>
              <a:t>promote</a:t>
            </a:r>
            <a:r>
              <a:rPr lang="en-US" dirty="0" smtClean="0">
                <a:latin typeface="Kozuka Gothic Pro EL" pitchFamily="34" charset="-128"/>
                <a:ea typeface="Kozuka Gothic Pro EL" pitchFamily="34" charset="-128"/>
              </a:rPr>
              <a:t> each other</a:t>
            </a:r>
          </a:p>
          <a:p>
            <a:pPr>
              <a:buFont typeface="Wingdings" pitchFamily="2" charset="2"/>
              <a:buChar char="§"/>
            </a:pPr>
            <a:r>
              <a:rPr lang="en-US" dirty="0" smtClean="0">
                <a:latin typeface="Kozuka Gothic Pro EL" pitchFamily="34" charset="-128"/>
                <a:ea typeface="Kozuka Gothic Pro EL" pitchFamily="34" charset="-128"/>
              </a:rPr>
              <a:t>Can </a:t>
            </a:r>
            <a:r>
              <a:rPr lang="en-US" dirty="0" smtClean="0">
                <a:latin typeface="Kozuka Gothic Pro B" pitchFamily="34" charset="-128"/>
                <a:ea typeface="Kozuka Gothic Pro B" pitchFamily="34" charset="-128"/>
              </a:rPr>
              <a:t>think</a:t>
            </a:r>
            <a:r>
              <a:rPr lang="en-US" dirty="0" smtClean="0">
                <a:latin typeface="Kozuka Gothic Pro EL" pitchFamily="34" charset="-128"/>
                <a:ea typeface="Kozuka Gothic Pro EL" pitchFamily="34" charset="-128"/>
              </a:rPr>
              <a:t> and </a:t>
            </a:r>
            <a:r>
              <a:rPr lang="en-US" dirty="0" smtClean="0">
                <a:latin typeface="Kozuka Gothic Pro B" pitchFamily="34" charset="-128"/>
                <a:ea typeface="Kozuka Gothic Pro B" pitchFamily="34" charset="-128"/>
              </a:rPr>
              <a:t>do</a:t>
            </a:r>
            <a:r>
              <a:rPr lang="en-US" dirty="0" smtClean="0">
                <a:latin typeface="Kozuka Gothic Pro EL" pitchFamily="34" charset="-128"/>
                <a:ea typeface="Kozuka Gothic Pro EL" pitchFamily="34" charset="-128"/>
              </a:rPr>
              <a:t> </a:t>
            </a:r>
            <a:r>
              <a:rPr lang="en-US" dirty="0" smtClean="0">
                <a:latin typeface="Kozuka Gothic Pro B" pitchFamily="34" charset="-128"/>
                <a:ea typeface="Kozuka Gothic Pro B" pitchFamily="34" charset="-128"/>
              </a:rPr>
              <a:t>things</a:t>
            </a:r>
            <a:r>
              <a:rPr lang="en-US" dirty="0" smtClean="0">
                <a:latin typeface="Kozuka Gothic Pro EL" pitchFamily="34" charset="-128"/>
                <a:ea typeface="Kozuka Gothic Pro EL" pitchFamily="34" charset="-128"/>
              </a:rPr>
              <a:t> </a:t>
            </a:r>
            <a:r>
              <a:rPr lang="en-US" dirty="0" smtClean="0">
                <a:latin typeface="Kozuka Gothic Pro B" pitchFamily="34" charset="-128"/>
                <a:ea typeface="Kozuka Gothic Pro B" pitchFamily="34" charset="-128"/>
              </a:rPr>
              <a:t>differently</a:t>
            </a:r>
            <a:endParaRPr lang="en-US" dirty="0" smtClean="0">
              <a:latin typeface="Kozuka Gothic Pro EL" pitchFamily="34" charset="-128"/>
              <a:ea typeface="Kozuka Gothic Pro EL" pitchFamily="34" charset="-128"/>
            </a:endParaRPr>
          </a:p>
        </p:txBody>
      </p:sp>
      <p:sp>
        <p:nvSpPr>
          <p:cNvPr id="4" name="Date Placeholder 3"/>
          <p:cNvSpPr>
            <a:spLocks noGrp="1"/>
          </p:cNvSpPr>
          <p:nvPr>
            <p:ph type="dt" sz="half" idx="10"/>
          </p:nvPr>
        </p:nvSpPr>
        <p:spPr/>
        <p:txBody>
          <a:bodyPr/>
          <a:lstStyle/>
          <a:p>
            <a:fld id="{5092DBA5-A851-42E4-84C0-15D105E641C5}" type="datetime1">
              <a:rPr lang="en-US" smtClean="0"/>
              <a:t>27-Mar-18</a:t>
            </a:fld>
            <a:endParaRPr lang="en-US"/>
          </a:p>
        </p:txBody>
      </p:sp>
      <p:sp>
        <p:nvSpPr>
          <p:cNvPr id="5" name="Slide Number Placeholder 4"/>
          <p:cNvSpPr>
            <a:spLocks noGrp="1"/>
          </p:cNvSpPr>
          <p:nvPr>
            <p:ph type="sldNum" sz="quarter" idx="12"/>
          </p:nvPr>
        </p:nvSpPr>
        <p:spPr/>
        <p:txBody>
          <a:bodyPr/>
          <a:lstStyle/>
          <a:p>
            <a:fld id="{7C248B70-5486-4898-8B93-8F298F382DBA}" type="slidenum">
              <a:rPr lang="en-US" smtClean="0"/>
              <a:pPr/>
              <a:t>8</a:t>
            </a:fld>
            <a:endParaRPr lang="en-US"/>
          </a:p>
        </p:txBody>
      </p:sp>
    </p:spTree>
    <p:extLst>
      <p:ext uri="{BB962C8B-B14F-4D97-AF65-F5344CB8AC3E}">
        <p14:creationId xmlns:p14="http://schemas.microsoft.com/office/powerpoint/2010/main" val="42934239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949519" y="1278937"/>
            <a:ext cx="10515600" cy="1685489"/>
          </a:xfrm>
        </p:spPr>
        <p:txBody>
          <a:bodyPr>
            <a:normAutofit/>
          </a:bodyPr>
          <a:lstStyle/>
          <a:p>
            <a:r>
              <a:rPr lang="en-US" dirty="0" smtClean="0">
                <a:latin typeface="Kozuka Gothic Pro EL" pitchFamily="34" charset="-128"/>
                <a:ea typeface="Kozuka Gothic Pro EL" pitchFamily="34" charset="-128"/>
              </a:rPr>
              <a:t>We are products of our past, </a:t>
            </a:r>
            <a:r>
              <a:rPr lang="en-US" dirty="0" smtClean="0">
                <a:latin typeface="Kozuka Gothic Pro B" pitchFamily="34" charset="-128"/>
                <a:ea typeface="Kozuka Gothic Pro B" pitchFamily="34" charset="-128"/>
              </a:rPr>
              <a:t>but we don't have to let our mistakes define us</a:t>
            </a:r>
            <a:r>
              <a:rPr lang="en-US" dirty="0" smtClean="0">
                <a:latin typeface="Kozuka Gothic Pro EL" pitchFamily="34" charset="-128"/>
                <a:ea typeface="Kozuka Gothic Pro EL" pitchFamily="34" charset="-128"/>
              </a:rPr>
              <a:t>. </a:t>
            </a:r>
            <a:endParaRPr lang="en-US" dirty="0">
              <a:latin typeface="Kozuka Gothic Pro EL" pitchFamily="34" charset="-128"/>
              <a:ea typeface="Kozuka Gothic Pro EL" pitchFamily="34" charset="-128"/>
            </a:endParaRPr>
          </a:p>
        </p:txBody>
      </p:sp>
      <p:sp>
        <p:nvSpPr>
          <p:cNvPr id="4" name="Date Placeholder 3"/>
          <p:cNvSpPr>
            <a:spLocks noGrp="1"/>
          </p:cNvSpPr>
          <p:nvPr>
            <p:ph type="dt" sz="half" idx="10"/>
          </p:nvPr>
        </p:nvSpPr>
        <p:spPr/>
        <p:txBody>
          <a:bodyPr/>
          <a:lstStyle/>
          <a:p>
            <a:fld id="{727044C2-A0CC-4906-976C-21F2512D1913}" type="datetime1">
              <a:rPr lang="en-US" smtClean="0"/>
              <a:t>27-Mar-18</a:t>
            </a:fld>
            <a:endParaRPr lang="en-US"/>
          </a:p>
        </p:txBody>
      </p:sp>
      <p:sp>
        <p:nvSpPr>
          <p:cNvPr id="5" name="Slide Number Placeholder 4"/>
          <p:cNvSpPr>
            <a:spLocks noGrp="1"/>
          </p:cNvSpPr>
          <p:nvPr>
            <p:ph type="sldNum" sz="quarter" idx="12"/>
          </p:nvPr>
        </p:nvSpPr>
        <p:spPr/>
        <p:txBody>
          <a:bodyPr/>
          <a:lstStyle/>
          <a:p>
            <a:fld id="{7C248B70-5486-4898-8B93-8F298F382DBA}" type="slidenum">
              <a:rPr lang="en-US" smtClean="0"/>
              <a:pPr/>
              <a:t>9</a:t>
            </a:fld>
            <a:endParaRPr lang="en-US"/>
          </a:p>
        </p:txBody>
      </p:sp>
      <p:sp>
        <p:nvSpPr>
          <p:cNvPr id="3" name="TextBox 2"/>
          <p:cNvSpPr txBox="1"/>
          <p:nvPr/>
        </p:nvSpPr>
        <p:spPr>
          <a:xfrm>
            <a:off x="949519" y="3274143"/>
            <a:ext cx="10389041" cy="2123658"/>
          </a:xfrm>
          <a:prstGeom prst="rect">
            <a:avLst/>
          </a:prstGeom>
          <a:noFill/>
        </p:spPr>
        <p:txBody>
          <a:bodyPr wrap="square" rtlCol="0">
            <a:spAutoFit/>
          </a:bodyPr>
          <a:lstStyle/>
          <a:p>
            <a:r>
              <a:rPr lang="en-US" sz="4400" dirty="0">
                <a:latin typeface="Kozuka Gothic Pro EL" pitchFamily="34" charset="-128"/>
                <a:ea typeface="Kozuka Gothic Pro EL" pitchFamily="34" charset="-128"/>
              </a:rPr>
              <a:t>Even if the past did not go as we had hoped, </a:t>
            </a:r>
            <a:r>
              <a:rPr lang="en-US" sz="4400" dirty="0">
                <a:latin typeface="Kozuka Gothic Pro B" pitchFamily="34" charset="-128"/>
                <a:ea typeface="Kozuka Gothic Pro B" pitchFamily="34" charset="-128"/>
              </a:rPr>
              <a:t>our future can still be better </a:t>
            </a:r>
            <a:r>
              <a:rPr lang="en-US" sz="4400" dirty="0">
                <a:latin typeface="Kozuka Gothic Pro EL" pitchFamily="34" charset="-128"/>
                <a:ea typeface="Kozuka Gothic Pro EL" pitchFamily="34" charset="-128"/>
              </a:rPr>
              <a:t>than we can envision.</a:t>
            </a:r>
            <a:endParaRPr lang="en-US" sz="4400"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tags/tag1.xml><?xml version="1.0" encoding="utf-8"?>
<p:tagLst xmlns:a="http://schemas.openxmlformats.org/drawingml/2006/main" xmlns:r="http://schemas.openxmlformats.org/officeDocument/2006/relationships" xmlns:p="http://schemas.openxmlformats.org/presentationml/2006/main">
  <p:tag name="__PE_POLL_EMBED_ID" val="bd588401-325d-4487-95e7-b2c22ab1ce02"/>
</p:tagLst>
</file>

<file path=ppt/tags/tag2.xml><?xml version="1.0" encoding="utf-8"?>
<p:tagLst xmlns:a="http://schemas.openxmlformats.org/drawingml/2006/main" xmlns:r="http://schemas.openxmlformats.org/officeDocument/2006/relationships" xmlns:p="http://schemas.openxmlformats.org/presentationml/2006/main">
  <p:tag name="__PE_POLL_EMBED_ID" val="b8842555-659b-4240-ab13-a6bcede46445"/>
</p:tagLst>
</file>

<file path=ppt/tags/tag3.xml><?xml version="1.0" encoding="utf-8"?>
<p:tagLst xmlns:a="http://schemas.openxmlformats.org/drawingml/2006/main" xmlns:r="http://schemas.openxmlformats.org/officeDocument/2006/relationships" xmlns:p="http://schemas.openxmlformats.org/presentationml/2006/main">
  <p:tag name="__PE_POLL_EMBED_ID" val="ca804490-451f-4833-918f-ed8d07d0543d"/>
</p:tagLst>
</file>

<file path=ppt/tags/tag4.xml><?xml version="1.0" encoding="utf-8"?>
<p:tagLst xmlns:a="http://schemas.openxmlformats.org/drawingml/2006/main" xmlns:r="http://schemas.openxmlformats.org/officeDocument/2006/relationships" xmlns:p="http://schemas.openxmlformats.org/presentationml/2006/main">
  <p:tag name="__PE_POLL_EMBED_ID" val="d8fd149e-35e4-43a1-8978-a9ee4e57eeb9"/>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2369</TotalTime>
  <Words>2677</Words>
  <Application>Microsoft Office PowerPoint</Application>
  <PresentationFormat>Widescreen</PresentationFormat>
  <Paragraphs>395</Paragraphs>
  <Slides>33</Slides>
  <Notes>17</Notes>
  <HiddenSlides>2</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33</vt:i4>
      </vt:variant>
    </vt:vector>
  </HeadingPairs>
  <TitlesOfParts>
    <vt:vector size="44" baseType="lpstr">
      <vt:lpstr>Kozuka Gothic Pro B</vt:lpstr>
      <vt:lpstr>Kozuka Gothic Pro EL</vt:lpstr>
      <vt:lpstr>Kozuka Gothic Pro L</vt:lpstr>
      <vt:lpstr>Arial</vt:lpstr>
      <vt:lpstr>Arial Black</vt:lpstr>
      <vt:lpstr>Calibri</vt:lpstr>
      <vt:lpstr>Calibri Light</vt:lpstr>
      <vt:lpstr>Kozuka Gothic Pr6N B</vt:lpstr>
      <vt:lpstr>Kozuka Gothic Pr6N EL</vt:lpstr>
      <vt:lpstr>Wingdings</vt:lpstr>
      <vt:lpstr>Office Theme</vt:lpstr>
      <vt:lpstr>Together Initiative</vt:lpstr>
      <vt:lpstr>Together Initiative</vt:lpstr>
      <vt:lpstr>Some of our Major challenges</vt:lpstr>
      <vt:lpstr>What is expected from us?</vt:lpstr>
      <vt:lpstr>Can we manage all  these challenges and  expectations alone</vt:lpstr>
      <vt:lpstr>We can't do it alone — and we don't have to</vt:lpstr>
      <vt:lpstr>Collectively we have all the knowledge that is required for us to meet our challenges </vt:lpstr>
      <vt:lpstr>What we can achieve collectively?</vt:lpstr>
      <vt:lpstr>We are products of our past, but we don't have to let our mistakes define us. </vt:lpstr>
      <vt:lpstr>"Life is too short to learn from your own mistakes, so learn from other people's mistakes</vt:lpstr>
      <vt:lpstr>Our objective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It's far better  to do something imperfectly than  to do nothing perfectly</vt:lpstr>
      <vt:lpstr>Create common body of knowledge</vt:lpstr>
      <vt:lpstr>Test and localize best practices and templates </vt:lpstr>
      <vt:lpstr>Test and localize best practices and templates </vt:lpstr>
      <vt:lpstr>Learn from each other</vt:lpstr>
      <vt:lpstr>PowerPoint Presentation</vt:lpstr>
      <vt:lpstr>Culture we will embrace </vt:lpstr>
      <vt:lpstr>PowerPoint Presentation</vt:lpstr>
      <vt:lpstr>Decision making</vt:lpstr>
      <vt:lpstr> Members </vt:lpstr>
      <vt:lpstr>Operating Framework </vt:lpstr>
      <vt:lpstr>Join us in  Sharing &amp; Shinning </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Together Initiative</dc:title>
  <dc:creator>Mahbub Sabbir</dc:creator>
  <cp:lastModifiedBy>Mahbub Sabbir</cp:lastModifiedBy>
  <cp:revision>211</cp:revision>
  <dcterms:created xsi:type="dcterms:W3CDTF">2018-02-01T02:39:18Z</dcterms:created>
  <dcterms:modified xsi:type="dcterms:W3CDTF">2018-03-27T01:56:15Z</dcterms:modified>
</cp:coreProperties>
</file>